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77" r:id="rId4"/>
    <p:sldId id="278" r:id="rId5"/>
    <p:sldId id="257" r:id="rId6"/>
    <p:sldId id="275" r:id="rId7"/>
    <p:sldId id="276" r:id="rId8"/>
    <p:sldId id="284" r:id="rId9"/>
    <p:sldId id="295" r:id="rId10"/>
    <p:sldId id="296" r:id="rId11"/>
    <p:sldId id="285" r:id="rId12"/>
    <p:sldId id="293" r:id="rId13"/>
    <p:sldId id="294" r:id="rId14"/>
    <p:sldId id="290" r:id="rId15"/>
    <p:sldId id="291" r:id="rId16"/>
    <p:sldId id="264" r:id="rId17"/>
    <p:sldId id="265" r:id="rId18"/>
    <p:sldId id="298" r:id="rId19"/>
    <p:sldId id="299" r:id="rId20"/>
    <p:sldId id="297" r:id="rId21"/>
    <p:sldId id="292" r:id="rId22"/>
    <p:sldId id="283" r:id="rId23"/>
    <p:sldId id="267" r:id="rId24"/>
    <p:sldId id="282" r:id="rId25"/>
    <p:sldId id="286" r:id="rId26"/>
    <p:sldId id="260" r:id="rId27"/>
    <p:sldId id="279" r:id="rId28"/>
    <p:sldId id="281" r:id="rId29"/>
    <p:sldId id="280" r:id="rId30"/>
    <p:sldId id="287" r:id="rId31"/>
    <p:sldId id="288" r:id="rId32"/>
    <p:sldId id="271" r:id="rId33"/>
    <p:sldId id="272" r:id="rId34"/>
    <p:sldId id="273" r:id="rId35"/>
    <p:sldId id="274" r:id="rId36"/>
    <p:sldId id="289" r:id="rId37"/>
    <p:sldId id="300" r:id="rId38"/>
  </p:sldIdLst>
  <p:sldSz cx="9144000" cy="6858000" type="screen4x3"/>
  <p:notesSz cx="6858000" cy="9144000"/>
  <p:embeddedFontLst>
    <p:embeddedFont>
      <p:font typeface="Blueprint" panose="00000400000000000000" pitchFamily="2" charset="0"/>
      <p:regular r:id="rId39"/>
    </p:embeddedFont>
    <p:embeddedFont>
      <p:font typeface="Calibri" panose="020F0502020204030204" pitchFamily="34" charset="0"/>
      <p:regular r:id="rId40"/>
      <p:bold r:id="rId41"/>
      <p:italic r:id="rId42"/>
      <p:boldItalic r:id="rId43"/>
    </p:embeddedFont>
    <p:embeddedFont>
      <p:font typeface="Commercial-Script" panose="020B0500000000000000" pitchFamily="34" charset="0"/>
      <p:regular r:id="rId44"/>
    </p:embeddedFont>
    <p:embeddedFont>
      <p:font typeface="Greek" panose="020B0500000000000000" pitchFamily="34" charset="0"/>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E84B2-68A5-4849-94E9-AFB9D7429A5D}" v="1100" dt="2019-03-24T12:36:36.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howGuides="1">
      <p:cViewPr>
        <p:scale>
          <a:sx n="84" d="100"/>
          <a:sy n="84" d="100"/>
        </p:scale>
        <p:origin x="612" y="384"/>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C7E84B2-68A5-4849-94E9-AFB9D7429A5D}"/>
    <pc:docChg chg="undo redo custSel addSld delSld modSld sldOrd modMainMaster">
      <pc:chgData name="Ken Merrihew" userId="bcb7a1e886d99f07" providerId="LiveId" clId="{3C7E84B2-68A5-4849-94E9-AFB9D7429A5D}" dt="2019-03-24T12:36:36.575" v="6456"/>
      <pc:docMkLst>
        <pc:docMk/>
      </pc:docMkLst>
      <pc:sldChg chg="modTransition">
        <pc:chgData name="Ken Merrihew" userId="bcb7a1e886d99f07" providerId="LiveId" clId="{3C7E84B2-68A5-4849-94E9-AFB9D7429A5D}" dt="2019-03-22T15:07:30.164" v="520"/>
        <pc:sldMkLst>
          <pc:docMk/>
          <pc:sldMk cId="501184021" sldId="256"/>
        </pc:sldMkLst>
      </pc:sldChg>
      <pc:sldChg chg="modTransition">
        <pc:chgData name="Ken Merrihew" userId="bcb7a1e886d99f07" providerId="LiveId" clId="{3C7E84B2-68A5-4849-94E9-AFB9D7429A5D}" dt="2019-03-22T15:07:30.164" v="520"/>
        <pc:sldMkLst>
          <pc:docMk/>
          <pc:sldMk cId="715423751" sldId="257"/>
        </pc:sldMkLst>
      </pc:sldChg>
      <pc:sldChg chg="modTransition modAnim">
        <pc:chgData name="Ken Merrihew" userId="bcb7a1e886d99f07" providerId="LiveId" clId="{3C7E84B2-68A5-4849-94E9-AFB9D7429A5D}" dt="2019-03-22T19:10:07.201" v="3087"/>
        <pc:sldMkLst>
          <pc:docMk/>
          <pc:sldMk cId="3087985224" sldId="258"/>
        </pc:sldMkLst>
      </pc:sldChg>
      <pc:sldChg chg="add del modTransition">
        <pc:chgData name="Ken Merrihew" userId="bcb7a1e886d99f07" providerId="LiveId" clId="{3C7E84B2-68A5-4849-94E9-AFB9D7429A5D}" dt="2019-03-22T18:09:50.193" v="2781" actId="2696"/>
        <pc:sldMkLst>
          <pc:docMk/>
          <pc:sldMk cId="719171927" sldId="260"/>
        </pc:sldMkLst>
      </pc:sldChg>
      <pc:sldChg chg="addSp delSp modSp del modTransition delAnim modAnim">
        <pc:chgData name="Ken Merrihew" userId="bcb7a1e886d99f07" providerId="LiveId" clId="{3C7E84B2-68A5-4849-94E9-AFB9D7429A5D}" dt="2019-03-24T00:45:25.340" v="6405" actId="2696"/>
        <pc:sldMkLst>
          <pc:docMk/>
          <pc:sldMk cId="2543930022" sldId="262"/>
        </pc:sldMkLst>
        <pc:spChg chg="del">
          <ac:chgData name="Ken Merrihew" userId="bcb7a1e886d99f07" providerId="LiveId" clId="{3C7E84B2-68A5-4849-94E9-AFB9D7429A5D}" dt="2019-03-23T17:56:54.534" v="5018" actId="478"/>
          <ac:spMkLst>
            <pc:docMk/>
            <pc:sldMk cId="2543930022" sldId="262"/>
            <ac:spMk id="3" creationId="{858D18EB-7A04-4D45-B238-22DD8C1F6428}"/>
          </ac:spMkLst>
        </pc:spChg>
        <pc:spChg chg="add del mod">
          <ac:chgData name="Ken Merrihew" userId="bcb7a1e886d99f07" providerId="LiveId" clId="{3C7E84B2-68A5-4849-94E9-AFB9D7429A5D}" dt="2019-03-23T17:57:07.584" v="5045" actId="478"/>
          <ac:spMkLst>
            <pc:docMk/>
            <pc:sldMk cId="2543930022" sldId="262"/>
            <ac:spMk id="8" creationId="{205D21D6-96BA-41FE-97EF-5C25B80D5A44}"/>
          </ac:spMkLst>
        </pc:spChg>
        <pc:spChg chg="add mod">
          <ac:chgData name="Ken Merrihew" userId="bcb7a1e886d99f07" providerId="LiveId" clId="{3C7E84B2-68A5-4849-94E9-AFB9D7429A5D}" dt="2019-03-23T18:07:09.001" v="5179" actId="164"/>
          <ac:spMkLst>
            <pc:docMk/>
            <pc:sldMk cId="2543930022" sldId="262"/>
            <ac:spMk id="9" creationId="{4B719E89-1384-4B8E-9E20-5E23211304B0}"/>
          </ac:spMkLst>
        </pc:spChg>
        <pc:spChg chg="add del mod">
          <ac:chgData name="Ken Merrihew" userId="bcb7a1e886d99f07" providerId="LiveId" clId="{3C7E84B2-68A5-4849-94E9-AFB9D7429A5D}" dt="2019-03-23T18:07:09.001" v="5179" actId="164"/>
          <ac:spMkLst>
            <pc:docMk/>
            <pc:sldMk cId="2543930022" sldId="262"/>
            <ac:spMk id="10" creationId="{7E533C95-A3FB-44AF-B510-E671A720DA2E}"/>
          </ac:spMkLst>
        </pc:spChg>
        <pc:spChg chg="add mod">
          <ac:chgData name="Ken Merrihew" userId="bcb7a1e886d99f07" providerId="LiveId" clId="{3C7E84B2-68A5-4849-94E9-AFB9D7429A5D}" dt="2019-03-23T18:07:09.001" v="5179" actId="164"/>
          <ac:spMkLst>
            <pc:docMk/>
            <pc:sldMk cId="2543930022" sldId="262"/>
            <ac:spMk id="11" creationId="{10A617F5-1A3B-4779-B446-F24E2D8D2922}"/>
          </ac:spMkLst>
        </pc:spChg>
        <pc:spChg chg="add mod">
          <ac:chgData name="Ken Merrihew" userId="bcb7a1e886d99f07" providerId="LiveId" clId="{3C7E84B2-68A5-4849-94E9-AFB9D7429A5D}" dt="2019-03-23T18:07:09.001" v="5179" actId="164"/>
          <ac:spMkLst>
            <pc:docMk/>
            <pc:sldMk cId="2543930022" sldId="262"/>
            <ac:spMk id="12" creationId="{AAD61C44-40CE-49A2-BBD4-4E6DF7AF118A}"/>
          </ac:spMkLst>
        </pc:spChg>
        <pc:spChg chg="add mod">
          <ac:chgData name="Ken Merrihew" userId="bcb7a1e886d99f07" providerId="LiveId" clId="{3C7E84B2-68A5-4849-94E9-AFB9D7429A5D}" dt="2019-03-23T18:07:09.001" v="5179" actId="164"/>
          <ac:spMkLst>
            <pc:docMk/>
            <pc:sldMk cId="2543930022" sldId="262"/>
            <ac:spMk id="13" creationId="{30571743-1C2B-446C-919D-5052425A032A}"/>
          </ac:spMkLst>
        </pc:spChg>
        <pc:spChg chg="add mod">
          <ac:chgData name="Ken Merrihew" userId="bcb7a1e886d99f07" providerId="LiveId" clId="{3C7E84B2-68A5-4849-94E9-AFB9D7429A5D}" dt="2019-03-23T18:07:09.001" v="5179" actId="164"/>
          <ac:spMkLst>
            <pc:docMk/>
            <pc:sldMk cId="2543930022" sldId="262"/>
            <ac:spMk id="14" creationId="{1501E221-AAE5-411E-896A-31DCF22C905D}"/>
          </ac:spMkLst>
        </pc:spChg>
        <pc:spChg chg="add mod">
          <ac:chgData name="Ken Merrihew" userId="bcb7a1e886d99f07" providerId="LiveId" clId="{3C7E84B2-68A5-4849-94E9-AFB9D7429A5D}" dt="2019-03-23T18:07:09.001" v="5179" actId="164"/>
          <ac:spMkLst>
            <pc:docMk/>
            <pc:sldMk cId="2543930022" sldId="262"/>
            <ac:spMk id="15" creationId="{36881CE2-7CD3-4023-B586-111D352705B4}"/>
          </ac:spMkLst>
        </pc:spChg>
        <pc:grpChg chg="add mod">
          <ac:chgData name="Ken Merrihew" userId="bcb7a1e886d99f07" providerId="LiveId" clId="{3C7E84B2-68A5-4849-94E9-AFB9D7429A5D}" dt="2019-03-23T18:58:57.053" v="5334" actId="1076"/>
          <ac:grpSpMkLst>
            <pc:docMk/>
            <pc:sldMk cId="2543930022" sldId="262"/>
            <ac:grpSpMk id="16" creationId="{FC42A3DB-1BFF-4304-BDB5-758912AF5446}"/>
          </ac:grpSpMkLst>
        </pc:grpChg>
        <pc:grpChg chg="add mod">
          <ac:chgData name="Ken Merrihew" userId="bcb7a1e886d99f07" providerId="LiveId" clId="{3C7E84B2-68A5-4849-94E9-AFB9D7429A5D}" dt="2019-03-23T18:58:57.053" v="5334" actId="1076"/>
          <ac:grpSpMkLst>
            <pc:docMk/>
            <pc:sldMk cId="2543930022" sldId="262"/>
            <ac:grpSpMk id="17" creationId="{E3FF4479-0D66-4566-A95C-C54AAD61F275}"/>
          </ac:grpSpMkLst>
        </pc:grpChg>
        <pc:grpChg chg="add mod">
          <ac:chgData name="Ken Merrihew" userId="bcb7a1e886d99f07" providerId="LiveId" clId="{3C7E84B2-68A5-4849-94E9-AFB9D7429A5D}" dt="2019-03-23T18:58:57.053" v="5334" actId="1076"/>
          <ac:grpSpMkLst>
            <pc:docMk/>
            <pc:sldMk cId="2543930022" sldId="262"/>
            <ac:grpSpMk id="26" creationId="{7598E7AC-1DC4-4BFC-9E95-DB988C11DF76}"/>
          </ac:grpSpMkLst>
        </pc:grpChg>
        <pc:grpChg chg="add mod">
          <ac:chgData name="Ken Merrihew" userId="bcb7a1e886d99f07" providerId="LiveId" clId="{3C7E84B2-68A5-4849-94E9-AFB9D7429A5D}" dt="2019-03-23T18:58:57.053" v="5334" actId="1076"/>
          <ac:grpSpMkLst>
            <pc:docMk/>
            <pc:sldMk cId="2543930022" sldId="262"/>
            <ac:grpSpMk id="35" creationId="{26D6DD77-BF47-4A06-BE61-79B6990941F7}"/>
          </ac:grpSpMkLst>
        </pc:grpChg>
        <pc:grpChg chg="add mod">
          <ac:chgData name="Ken Merrihew" userId="bcb7a1e886d99f07" providerId="LiveId" clId="{3C7E84B2-68A5-4849-94E9-AFB9D7429A5D}" dt="2019-03-23T18:58:57.053" v="5334" actId="1076"/>
          <ac:grpSpMkLst>
            <pc:docMk/>
            <pc:sldMk cId="2543930022" sldId="262"/>
            <ac:grpSpMk id="44" creationId="{8CA0ACEA-3A20-4473-8407-D4D5AECE3921}"/>
          </ac:grpSpMkLst>
        </pc:grpChg>
        <pc:grpChg chg="add mod">
          <ac:chgData name="Ken Merrihew" userId="bcb7a1e886d99f07" providerId="LiveId" clId="{3C7E84B2-68A5-4849-94E9-AFB9D7429A5D}" dt="2019-03-23T18:58:57.053" v="5334" actId="1076"/>
          <ac:grpSpMkLst>
            <pc:docMk/>
            <pc:sldMk cId="2543930022" sldId="262"/>
            <ac:grpSpMk id="53" creationId="{D92E53BB-1979-472D-88D1-65BAB65BD281}"/>
          </ac:grpSpMkLst>
        </pc:grpChg>
        <pc:grpChg chg="add mod">
          <ac:chgData name="Ken Merrihew" userId="bcb7a1e886d99f07" providerId="LiveId" clId="{3C7E84B2-68A5-4849-94E9-AFB9D7429A5D}" dt="2019-03-23T18:58:57.053" v="5334" actId="1076"/>
          <ac:grpSpMkLst>
            <pc:docMk/>
            <pc:sldMk cId="2543930022" sldId="262"/>
            <ac:grpSpMk id="62" creationId="{0E0526F7-5B21-4483-A2A3-757E9959FF41}"/>
          </ac:grpSpMkLst>
        </pc:grpChg>
        <pc:grpChg chg="add mod">
          <ac:chgData name="Ken Merrihew" userId="bcb7a1e886d99f07" providerId="LiveId" clId="{3C7E84B2-68A5-4849-94E9-AFB9D7429A5D}" dt="2019-03-23T18:58:57.053" v="5334" actId="1076"/>
          <ac:grpSpMkLst>
            <pc:docMk/>
            <pc:sldMk cId="2543930022" sldId="262"/>
            <ac:grpSpMk id="71" creationId="{911FCDE3-628E-42AC-862F-1F4B923D3DE6}"/>
          </ac:grpSpMkLst>
        </pc:grpChg>
        <pc:grpChg chg="add mod">
          <ac:chgData name="Ken Merrihew" userId="bcb7a1e886d99f07" providerId="LiveId" clId="{3C7E84B2-68A5-4849-94E9-AFB9D7429A5D}" dt="2019-03-23T18:58:57.053" v="5334" actId="1076"/>
          <ac:grpSpMkLst>
            <pc:docMk/>
            <pc:sldMk cId="2543930022" sldId="262"/>
            <ac:grpSpMk id="80" creationId="{69323C44-C572-41E7-8F4D-0960AC611C26}"/>
          </ac:grpSpMkLst>
        </pc:grpChg>
        <pc:grpChg chg="add mod">
          <ac:chgData name="Ken Merrihew" userId="bcb7a1e886d99f07" providerId="LiveId" clId="{3C7E84B2-68A5-4849-94E9-AFB9D7429A5D}" dt="2019-03-23T18:58:57.053" v="5334" actId="1076"/>
          <ac:grpSpMkLst>
            <pc:docMk/>
            <pc:sldMk cId="2543930022" sldId="262"/>
            <ac:grpSpMk id="89" creationId="{97253416-B41E-4CD3-AEDF-606416C724AE}"/>
          </ac:grpSpMkLst>
        </pc:grpChg>
        <pc:grpChg chg="add mod">
          <ac:chgData name="Ken Merrihew" userId="bcb7a1e886d99f07" providerId="LiveId" clId="{3C7E84B2-68A5-4849-94E9-AFB9D7429A5D}" dt="2019-03-23T18:58:57.053" v="5334" actId="1076"/>
          <ac:grpSpMkLst>
            <pc:docMk/>
            <pc:sldMk cId="2543930022" sldId="262"/>
            <ac:grpSpMk id="98" creationId="{7D45531B-0655-4E41-B6AE-5328E0F05D31}"/>
          </ac:grpSpMkLst>
        </pc:grpChg>
        <pc:grpChg chg="add mod">
          <ac:chgData name="Ken Merrihew" userId="bcb7a1e886d99f07" providerId="LiveId" clId="{3C7E84B2-68A5-4849-94E9-AFB9D7429A5D}" dt="2019-03-23T18:58:57.053" v="5334" actId="1076"/>
          <ac:grpSpMkLst>
            <pc:docMk/>
            <pc:sldMk cId="2543930022" sldId="262"/>
            <ac:grpSpMk id="107" creationId="{3A0865D6-6F96-417A-957D-E9F5C1E281A6}"/>
          </ac:grpSpMkLst>
        </pc:grpChg>
        <pc:grpChg chg="add mod">
          <ac:chgData name="Ken Merrihew" userId="bcb7a1e886d99f07" providerId="LiveId" clId="{3C7E84B2-68A5-4849-94E9-AFB9D7429A5D}" dt="2019-03-23T18:58:57.053" v="5334" actId="1076"/>
          <ac:grpSpMkLst>
            <pc:docMk/>
            <pc:sldMk cId="2543930022" sldId="262"/>
            <ac:grpSpMk id="116" creationId="{776A4CE0-0B6E-4097-85DA-E875FD2E424B}"/>
          </ac:grpSpMkLst>
        </pc:grpChg>
        <pc:grpChg chg="add mod">
          <ac:chgData name="Ken Merrihew" userId="bcb7a1e886d99f07" providerId="LiveId" clId="{3C7E84B2-68A5-4849-94E9-AFB9D7429A5D}" dt="2019-03-23T18:58:57.053" v="5334" actId="1076"/>
          <ac:grpSpMkLst>
            <pc:docMk/>
            <pc:sldMk cId="2543930022" sldId="262"/>
            <ac:grpSpMk id="125" creationId="{F1CB4E6B-0CC8-46B2-B433-05A0834EADA0}"/>
          </ac:grpSpMkLst>
        </pc:grpChg>
        <pc:grpChg chg="add mod">
          <ac:chgData name="Ken Merrihew" userId="bcb7a1e886d99f07" providerId="LiveId" clId="{3C7E84B2-68A5-4849-94E9-AFB9D7429A5D}" dt="2019-03-23T18:58:57.053" v="5334" actId="1076"/>
          <ac:grpSpMkLst>
            <pc:docMk/>
            <pc:sldMk cId="2543930022" sldId="262"/>
            <ac:grpSpMk id="134" creationId="{A19B9A6C-9130-41B2-8C33-64D229CD8B1A}"/>
          </ac:grpSpMkLst>
        </pc:grpChg>
        <pc:grpChg chg="add mod">
          <ac:chgData name="Ken Merrihew" userId="bcb7a1e886d99f07" providerId="LiveId" clId="{3C7E84B2-68A5-4849-94E9-AFB9D7429A5D}" dt="2019-03-23T18:58:57.053" v="5334" actId="1076"/>
          <ac:grpSpMkLst>
            <pc:docMk/>
            <pc:sldMk cId="2543930022" sldId="262"/>
            <ac:grpSpMk id="143" creationId="{B8D9B26F-BBCC-4429-B4A7-F04143A1D81D}"/>
          </ac:grpSpMkLst>
        </pc:grpChg>
        <pc:grpChg chg="add mod">
          <ac:chgData name="Ken Merrihew" userId="bcb7a1e886d99f07" providerId="LiveId" clId="{3C7E84B2-68A5-4849-94E9-AFB9D7429A5D}" dt="2019-03-23T18:58:57.053" v="5334" actId="1076"/>
          <ac:grpSpMkLst>
            <pc:docMk/>
            <pc:sldMk cId="2543930022" sldId="262"/>
            <ac:grpSpMk id="152" creationId="{30937FD8-1C28-454A-8B57-F45729BA9B4A}"/>
          </ac:grpSpMkLst>
        </pc:grpChg>
        <pc:grpChg chg="add del mod">
          <ac:chgData name="Ken Merrihew" userId="bcb7a1e886d99f07" providerId="LiveId" clId="{3C7E84B2-68A5-4849-94E9-AFB9D7429A5D}" dt="2019-03-23T18:29:38.661" v="5305" actId="478"/>
          <ac:grpSpMkLst>
            <pc:docMk/>
            <pc:sldMk cId="2543930022" sldId="262"/>
            <ac:grpSpMk id="161" creationId="{3AA42BD4-A816-4B95-98C3-4ACD94CB570A}"/>
          </ac:grpSpMkLst>
        </pc:grpChg>
        <pc:grpChg chg="add mod">
          <ac:chgData name="Ken Merrihew" userId="bcb7a1e886d99f07" providerId="LiveId" clId="{3C7E84B2-68A5-4849-94E9-AFB9D7429A5D}" dt="2019-03-23T18:58:57.053" v="5334" actId="1076"/>
          <ac:grpSpMkLst>
            <pc:docMk/>
            <pc:sldMk cId="2543930022" sldId="262"/>
            <ac:grpSpMk id="170" creationId="{38C26F7F-4176-410B-ABD2-1D4B026C42D1}"/>
          </ac:grpSpMkLst>
        </pc:grpChg>
        <pc:grpChg chg="add mod">
          <ac:chgData name="Ken Merrihew" userId="bcb7a1e886d99f07" providerId="LiveId" clId="{3C7E84B2-68A5-4849-94E9-AFB9D7429A5D}" dt="2019-03-23T18:58:57.053" v="5334" actId="1076"/>
          <ac:grpSpMkLst>
            <pc:docMk/>
            <pc:sldMk cId="2543930022" sldId="262"/>
            <ac:grpSpMk id="179" creationId="{91748B2A-A066-4A8E-B727-14C81EEBEBBA}"/>
          </ac:grpSpMkLst>
        </pc:grpChg>
        <pc:grpChg chg="add mod">
          <ac:chgData name="Ken Merrihew" userId="bcb7a1e886d99f07" providerId="LiveId" clId="{3C7E84B2-68A5-4849-94E9-AFB9D7429A5D}" dt="2019-03-23T18:58:57.053" v="5334" actId="1076"/>
          <ac:grpSpMkLst>
            <pc:docMk/>
            <pc:sldMk cId="2543930022" sldId="262"/>
            <ac:grpSpMk id="188" creationId="{BF8A48FA-E428-4BD1-BFB7-67CB03B4814D}"/>
          </ac:grpSpMkLst>
        </pc:grpChg>
        <pc:grpChg chg="add mod">
          <ac:chgData name="Ken Merrihew" userId="bcb7a1e886d99f07" providerId="LiveId" clId="{3C7E84B2-68A5-4849-94E9-AFB9D7429A5D}" dt="2019-03-23T18:58:57.053" v="5334" actId="1076"/>
          <ac:grpSpMkLst>
            <pc:docMk/>
            <pc:sldMk cId="2543930022" sldId="262"/>
            <ac:grpSpMk id="197" creationId="{B53A31C9-D70D-47E3-8D08-88F2C12ECB30}"/>
          </ac:grpSpMkLst>
        </pc:grpChg>
        <pc:grpChg chg="add mod">
          <ac:chgData name="Ken Merrihew" userId="bcb7a1e886d99f07" providerId="LiveId" clId="{3C7E84B2-68A5-4849-94E9-AFB9D7429A5D}" dt="2019-03-23T18:58:57.053" v="5334" actId="1076"/>
          <ac:grpSpMkLst>
            <pc:docMk/>
            <pc:sldMk cId="2543930022" sldId="262"/>
            <ac:grpSpMk id="206" creationId="{93655562-FC20-4C7A-8D4F-58BB58BDADFE}"/>
          </ac:grpSpMkLst>
        </pc:grpChg>
        <pc:grpChg chg="add mod">
          <ac:chgData name="Ken Merrihew" userId="bcb7a1e886d99f07" providerId="LiveId" clId="{3C7E84B2-68A5-4849-94E9-AFB9D7429A5D}" dt="2019-03-23T18:58:57.053" v="5334" actId="1076"/>
          <ac:grpSpMkLst>
            <pc:docMk/>
            <pc:sldMk cId="2543930022" sldId="262"/>
            <ac:grpSpMk id="215" creationId="{0DBFD260-C88D-46C1-BA80-AE2DA74FC799}"/>
          </ac:grpSpMkLst>
        </pc:grpChg>
        <pc:grpChg chg="add mod">
          <ac:chgData name="Ken Merrihew" userId="bcb7a1e886d99f07" providerId="LiveId" clId="{3C7E84B2-68A5-4849-94E9-AFB9D7429A5D}" dt="2019-03-23T18:58:57.053" v="5334" actId="1076"/>
          <ac:grpSpMkLst>
            <pc:docMk/>
            <pc:sldMk cId="2543930022" sldId="262"/>
            <ac:grpSpMk id="224" creationId="{0FE70B78-864F-4075-90D2-ADC3912D6C3A}"/>
          </ac:grpSpMkLst>
        </pc:grpChg>
        <pc:grpChg chg="add del mod">
          <ac:chgData name="Ken Merrihew" userId="bcb7a1e886d99f07" providerId="LiveId" clId="{3C7E84B2-68A5-4849-94E9-AFB9D7429A5D}" dt="2019-03-23T18:29:38.661" v="5305" actId="478"/>
          <ac:grpSpMkLst>
            <pc:docMk/>
            <pc:sldMk cId="2543930022" sldId="262"/>
            <ac:grpSpMk id="233" creationId="{7785B613-CC8A-431C-851E-D7B66DF544CD}"/>
          </ac:grpSpMkLst>
        </pc:grpChg>
        <pc:grpChg chg="add del mod">
          <ac:chgData name="Ken Merrihew" userId="bcb7a1e886d99f07" providerId="LiveId" clId="{3C7E84B2-68A5-4849-94E9-AFB9D7429A5D}" dt="2019-03-23T18:29:38.661" v="5305" actId="478"/>
          <ac:grpSpMkLst>
            <pc:docMk/>
            <pc:sldMk cId="2543930022" sldId="262"/>
            <ac:grpSpMk id="242" creationId="{F9293B11-D7BD-481C-93CE-4A068768AC96}"/>
          </ac:grpSpMkLst>
        </pc:grpChg>
        <pc:grpChg chg="add del mod">
          <ac:chgData name="Ken Merrihew" userId="bcb7a1e886d99f07" providerId="LiveId" clId="{3C7E84B2-68A5-4849-94E9-AFB9D7429A5D}" dt="2019-03-23T18:29:38.661" v="5305" actId="478"/>
          <ac:grpSpMkLst>
            <pc:docMk/>
            <pc:sldMk cId="2543930022" sldId="262"/>
            <ac:grpSpMk id="251" creationId="{6689FA0D-9D3E-4DFA-B3A9-8C5BE1713F0B}"/>
          </ac:grpSpMkLst>
        </pc:grpChg>
        <pc:grpChg chg="add del mod">
          <ac:chgData name="Ken Merrihew" userId="bcb7a1e886d99f07" providerId="LiveId" clId="{3C7E84B2-68A5-4849-94E9-AFB9D7429A5D}" dt="2019-03-23T18:29:38.661" v="5305" actId="478"/>
          <ac:grpSpMkLst>
            <pc:docMk/>
            <pc:sldMk cId="2543930022" sldId="262"/>
            <ac:grpSpMk id="260" creationId="{0F8F0062-1EDF-4F75-AD43-ECF2DDEBBF8F}"/>
          </ac:grpSpMkLst>
        </pc:grpChg>
        <pc:grpChg chg="add del mod">
          <ac:chgData name="Ken Merrihew" userId="bcb7a1e886d99f07" providerId="LiveId" clId="{3C7E84B2-68A5-4849-94E9-AFB9D7429A5D}" dt="2019-03-23T18:29:38.661" v="5305" actId="478"/>
          <ac:grpSpMkLst>
            <pc:docMk/>
            <pc:sldMk cId="2543930022" sldId="262"/>
            <ac:grpSpMk id="269" creationId="{E765F265-AE7E-4A84-9EA6-357E4C41F0D0}"/>
          </ac:grpSpMkLst>
        </pc:grpChg>
        <pc:grpChg chg="add del mod">
          <ac:chgData name="Ken Merrihew" userId="bcb7a1e886d99f07" providerId="LiveId" clId="{3C7E84B2-68A5-4849-94E9-AFB9D7429A5D}" dt="2019-03-23T18:29:38.661" v="5305" actId="478"/>
          <ac:grpSpMkLst>
            <pc:docMk/>
            <pc:sldMk cId="2543930022" sldId="262"/>
            <ac:grpSpMk id="278" creationId="{8E52B1AB-E202-44F7-B665-9B910322A9FD}"/>
          </ac:grpSpMkLst>
        </pc:grpChg>
        <pc:grpChg chg="add del mod">
          <ac:chgData name="Ken Merrihew" userId="bcb7a1e886d99f07" providerId="LiveId" clId="{3C7E84B2-68A5-4849-94E9-AFB9D7429A5D}" dt="2019-03-23T18:29:38.661" v="5305" actId="478"/>
          <ac:grpSpMkLst>
            <pc:docMk/>
            <pc:sldMk cId="2543930022" sldId="262"/>
            <ac:grpSpMk id="287" creationId="{4A4D9D96-D98A-41FC-A37D-E062B4FE95F2}"/>
          </ac:grpSpMkLst>
        </pc:grpChg>
        <pc:grpChg chg="add del mod">
          <ac:chgData name="Ken Merrihew" userId="bcb7a1e886d99f07" providerId="LiveId" clId="{3C7E84B2-68A5-4849-94E9-AFB9D7429A5D}" dt="2019-03-23T18:29:38.661" v="5305" actId="478"/>
          <ac:grpSpMkLst>
            <pc:docMk/>
            <pc:sldMk cId="2543930022" sldId="262"/>
            <ac:grpSpMk id="296" creationId="{B166C9D6-6DC0-4928-9646-E5733D06E8C6}"/>
          </ac:grpSpMkLst>
        </pc:grpChg>
        <pc:grpChg chg="add del mod">
          <ac:chgData name="Ken Merrihew" userId="bcb7a1e886d99f07" providerId="LiveId" clId="{3C7E84B2-68A5-4849-94E9-AFB9D7429A5D}" dt="2019-03-23T18:29:38.661" v="5305" actId="478"/>
          <ac:grpSpMkLst>
            <pc:docMk/>
            <pc:sldMk cId="2543930022" sldId="262"/>
            <ac:grpSpMk id="305" creationId="{50AC76A9-9D2B-43B9-95C1-66AD3FD4E214}"/>
          </ac:grpSpMkLst>
        </pc:grpChg>
        <pc:grpChg chg="add del mod">
          <ac:chgData name="Ken Merrihew" userId="bcb7a1e886d99f07" providerId="LiveId" clId="{3C7E84B2-68A5-4849-94E9-AFB9D7429A5D}" dt="2019-03-23T18:29:38.661" v="5305" actId="478"/>
          <ac:grpSpMkLst>
            <pc:docMk/>
            <pc:sldMk cId="2543930022" sldId="262"/>
            <ac:grpSpMk id="314" creationId="{AE720FA3-2F07-454E-9B46-52F4CDD96F81}"/>
          </ac:grpSpMkLst>
        </pc:grpChg>
        <pc:grpChg chg="add del mod">
          <ac:chgData name="Ken Merrihew" userId="bcb7a1e886d99f07" providerId="LiveId" clId="{3C7E84B2-68A5-4849-94E9-AFB9D7429A5D}" dt="2019-03-23T18:29:38.661" v="5305" actId="478"/>
          <ac:grpSpMkLst>
            <pc:docMk/>
            <pc:sldMk cId="2543930022" sldId="262"/>
            <ac:grpSpMk id="323" creationId="{9CFAF66C-2039-4953-A646-0B401ADD2FCD}"/>
          </ac:grpSpMkLst>
        </pc:grpChg>
        <pc:grpChg chg="add del mod">
          <ac:chgData name="Ken Merrihew" userId="bcb7a1e886d99f07" providerId="LiveId" clId="{3C7E84B2-68A5-4849-94E9-AFB9D7429A5D}" dt="2019-03-23T18:29:38.661" v="5305" actId="478"/>
          <ac:grpSpMkLst>
            <pc:docMk/>
            <pc:sldMk cId="2543930022" sldId="262"/>
            <ac:grpSpMk id="332" creationId="{F6F114EC-2747-46DE-AD4A-29D4A4C34EEE}"/>
          </ac:grpSpMkLst>
        </pc:grpChg>
        <pc:grpChg chg="add del mod">
          <ac:chgData name="Ken Merrihew" userId="bcb7a1e886d99f07" providerId="LiveId" clId="{3C7E84B2-68A5-4849-94E9-AFB9D7429A5D}" dt="2019-03-23T18:29:38.661" v="5305" actId="478"/>
          <ac:grpSpMkLst>
            <pc:docMk/>
            <pc:sldMk cId="2543930022" sldId="262"/>
            <ac:grpSpMk id="341" creationId="{EFCB7A34-9DC2-4AE9-80B0-1AB247C4CC86}"/>
          </ac:grpSpMkLst>
        </pc:grpChg>
        <pc:grpChg chg="add del mod">
          <ac:chgData name="Ken Merrihew" userId="bcb7a1e886d99f07" providerId="LiveId" clId="{3C7E84B2-68A5-4849-94E9-AFB9D7429A5D}" dt="2019-03-23T18:29:38.661" v="5305" actId="478"/>
          <ac:grpSpMkLst>
            <pc:docMk/>
            <pc:sldMk cId="2543930022" sldId="262"/>
            <ac:grpSpMk id="350" creationId="{5FB3B372-34A6-4EF8-B2F5-E4F900D753DA}"/>
          </ac:grpSpMkLst>
        </pc:grpChg>
        <pc:grpChg chg="add del mod">
          <ac:chgData name="Ken Merrihew" userId="bcb7a1e886d99f07" providerId="LiveId" clId="{3C7E84B2-68A5-4849-94E9-AFB9D7429A5D}" dt="2019-03-23T18:29:38.661" v="5305" actId="478"/>
          <ac:grpSpMkLst>
            <pc:docMk/>
            <pc:sldMk cId="2543930022" sldId="262"/>
            <ac:grpSpMk id="359" creationId="{6F775E08-CEBE-446A-B6D1-28D708A16EF5}"/>
          </ac:grpSpMkLst>
        </pc:grpChg>
        <pc:grpChg chg="add del mod">
          <ac:chgData name="Ken Merrihew" userId="bcb7a1e886d99f07" providerId="LiveId" clId="{3C7E84B2-68A5-4849-94E9-AFB9D7429A5D}" dt="2019-03-23T18:29:38.661" v="5305" actId="478"/>
          <ac:grpSpMkLst>
            <pc:docMk/>
            <pc:sldMk cId="2543930022" sldId="262"/>
            <ac:grpSpMk id="368" creationId="{A4938FB3-F771-4A5E-AA3C-1D0F856D9150}"/>
          </ac:grpSpMkLst>
        </pc:grpChg>
        <pc:grpChg chg="add del mod">
          <ac:chgData name="Ken Merrihew" userId="bcb7a1e886d99f07" providerId="LiveId" clId="{3C7E84B2-68A5-4849-94E9-AFB9D7429A5D}" dt="2019-03-23T18:29:52.295" v="5306" actId="478"/>
          <ac:grpSpMkLst>
            <pc:docMk/>
            <pc:sldMk cId="2543930022" sldId="262"/>
            <ac:grpSpMk id="377" creationId="{CFE3E31F-C202-4D6B-8A57-9CA66FF887D7}"/>
          </ac:grpSpMkLst>
        </pc:grpChg>
        <pc:grpChg chg="add del mod">
          <ac:chgData name="Ken Merrihew" userId="bcb7a1e886d99f07" providerId="LiveId" clId="{3C7E84B2-68A5-4849-94E9-AFB9D7429A5D}" dt="2019-03-23T18:29:16.151" v="5304" actId="478"/>
          <ac:grpSpMkLst>
            <pc:docMk/>
            <pc:sldMk cId="2543930022" sldId="262"/>
            <ac:grpSpMk id="386" creationId="{BC69D092-8BC4-48B5-AB33-D292493A2A03}"/>
          </ac:grpSpMkLst>
        </pc:grpChg>
        <pc:grpChg chg="add del mod">
          <ac:chgData name="Ken Merrihew" userId="bcb7a1e886d99f07" providerId="LiveId" clId="{3C7E84B2-68A5-4849-94E9-AFB9D7429A5D}" dt="2019-03-23T18:29:16.151" v="5304" actId="478"/>
          <ac:grpSpMkLst>
            <pc:docMk/>
            <pc:sldMk cId="2543930022" sldId="262"/>
            <ac:grpSpMk id="395" creationId="{E4B5E55A-C820-4CA6-9E4E-7583E3ADFDB8}"/>
          </ac:grpSpMkLst>
        </pc:grpChg>
        <pc:grpChg chg="add del mod">
          <ac:chgData name="Ken Merrihew" userId="bcb7a1e886d99f07" providerId="LiveId" clId="{3C7E84B2-68A5-4849-94E9-AFB9D7429A5D}" dt="2019-03-23T18:29:16.151" v="5304" actId="478"/>
          <ac:grpSpMkLst>
            <pc:docMk/>
            <pc:sldMk cId="2543930022" sldId="262"/>
            <ac:grpSpMk id="404" creationId="{8306DE24-4C7C-44F0-9285-FE62FAC20F8C}"/>
          </ac:grpSpMkLst>
        </pc:grpChg>
        <pc:grpChg chg="add del mod">
          <ac:chgData name="Ken Merrihew" userId="bcb7a1e886d99f07" providerId="LiveId" clId="{3C7E84B2-68A5-4849-94E9-AFB9D7429A5D}" dt="2019-03-23T18:29:16.151" v="5304" actId="478"/>
          <ac:grpSpMkLst>
            <pc:docMk/>
            <pc:sldMk cId="2543930022" sldId="262"/>
            <ac:grpSpMk id="413" creationId="{6A417D2A-888D-4946-AA1F-404FAFFEC168}"/>
          </ac:grpSpMkLst>
        </pc:grpChg>
        <pc:grpChg chg="add del mod">
          <ac:chgData name="Ken Merrihew" userId="bcb7a1e886d99f07" providerId="LiveId" clId="{3C7E84B2-68A5-4849-94E9-AFB9D7429A5D}" dt="2019-03-23T18:29:16.151" v="5304" actId="478"/>
          <ac:grpSpMkLst>
            <pc:docMk/>
            <pc:sldMk cId="2543930022" sldId="262"/>
            <ac:grpSpMk id="422" creationId="{E0D00CC6-DA05-46C8-BE59-BEC01A5E09B5}"/>
          </ac:grpSpMkLst>
        </pc:grpChg>
        <pc:grpChg chg="add del mod">
          <ac:chgData name="Ken Merrihew" userId="bcb7a1e886d99f07" providerId="LiveId" clId="{3C7E84B2-68A5-4849-94E9-AFB9D7429A5D}" dt="2019-03-23T18:29:16.151" v="5304" actId="478"/>
          <ac:grpSpMkLst>
            <pc:docMk/>
            <pc:sldMk cId="2543930022" sldId="262"/>
            <ac:grpSpMk id="431" creationId="{DFCA7EF1-C912-4C73-8DB2-C784AFBF81E9}"/>
          </ac:grpSpMkLst>
        </pc:grpChg>
        <pc:grpChg chg="add del mod">
          <ac:chgData name="Ken Merrihew" userId="bcb7a1e886d99f07" providerId="LiveId" clId="{3C7E84B2-68A5-4849-94E9-AFB9D7429A5D}" dt="2019-03-23T18:29:16.151" v="5304" actId="478"/>
          <ac:grpSpMkLst>
            <pc:docMk/>
            <pc:sldMk cId="2543930022" sldId="262"/>
            <ac:grpSpMk id="440" creationId="{80BCF42D-9214-4D17-B954-DEBD6B1DFCC4}"/>
          </ac:grpSpMkLst>
        </pc:grpChg>
        <pc:grpChg chg="add del mod">
          <ac:chgData name="Ken Merrihew" userId="bcb7a1e886d99f07" providerId="LiveId" clId="{3C7E84B2-68A5-4849-94E9-AFB9D7429A5D}" dt="2019-03-23T18:29:16.151" v="5304" actId="478"/>
          <ac:grpSpMkLst>
            <pc:docMk/>
            <pc:sldMk cId="2543930022" sldId="262"/>
            <ac:grpSpMk id="449" creationId="{844120AB-CEEB-4AFF-9F4F-B7D1662165F7}"/>
          </ac:grpSpMkLst>
        </pc:grpChg>
        <pc:grpChg chg="add del mod">
          <ac:chgData name="Ken Merrihew" userId="bcb7a1e886d99f07" providerId="LiveId" clId="{3C7E84B2-68A5-4849-94E9-AFB9D7429A5D}" dt="2019-03-23T18:29:16.151" v="5304" actId="478"/>
          <ac:grpSpMkLst>
            <pc:docMk/>
            <pc:sldMk cId="2543930022" sldId="262"/>
            <ac:grpSpMk id="458" creationId="{88B3C04E-35D7-4F92-8345-FC8EBCBDA9F0}"/>
          </ac:grpSpMkLst>
        </pc:grpChg>
        <pc:grpChg chg="add del mod">
          <ac:chgData name="Ken Merrihew" userId="bcb7a1e886d99f07" providerId="LiveId" clId="{3C7E84B2-68A5-4849-94E9-AFB9D7429A5D}" dt="2019-03-23T18:29:16.151" v="5304" actId="478"/>
          <ac:grpSpMkLst>
            <pc:docMk/>
            <pc:sldMk cId="2543930022" sldId="262"/>
            <ac:grpSpMk id="467" creationId="{0763A93B-FACC-497A-8A9A-0A96C4A4545A}"/>
          </ac:grpSpMkLst>
        </pc:grpChg>
        <pc:grpChg chg="add del mod">
          <ac:chgData name="Ken Merrihew" userId="bcb7a1e886d99f07" providerId="LiveId" clId="{3C7E84B2-68A5-4849-94E9-AFB9D7429A5D}" dt="2019-03-23T18:29:16.151" v="5304" actId="478"/>
          <ac:grpSpMkLst>
            <pc:docMk/>
            <pc:sldMk cId="2543930022" sldId="262"/>
            <ac:grpSpMk id="476" creationId="{39C547B4-BF3E-4AB4-A723-0651F101725D}"/>
          </ac:grpSpMkLst>
        </pc:grpChg>
        <pc:grpChg chg="add del mod">
          <ac:chgData name="Ken Merrihew" userId="bcb7a1e886d99f07" providerId="LiveId" clId="{3C7E84B2-68A5-4849-94E9-AFB9D7429A5D}" dt="2019-03-23T18:29:16.151" v="5304" actId="478"/>
          <ac:grpSpMkLst>
            <pc:docMk/>
            <pc:sldMk cId="2543930022" sldId="262"/>
            <ac:grpSpMk id="485" creationId="{E8D8C0AD-788F-45EB-A9DF-673B0A32B7F6}"/>
          </ac:grpSpMkLst>
        </pc:grpChg>
        <pc:grpChg chg="add del mod">
          <ac:chgData name="Ken Merrihew" userId="bcb7a1e886d99f07" providerId="LiveId" clId="{3C7E84B2-68A5-4849-94E9-AFB9D7429A5D}" dt="2019-03-23T18:29:16.151" v="5304" actId="478"/>
          <ac:grpSpMkLst>
            <pc:docMk/>
            <pc:sldMk cId="2543930022" sldId="262"/>
            <ac:grpSpMk id="494" creationId="{2633EED3-45E4-4300-BFCF-B9A60BEADE4E}"/>
          </ac:grpSpMkLst>
        </pc:grpChg>
        <pc:grpChg chg="add del mod">
          <ac:chgData name="Ken Merrihew" userId="bcb7a1e886d99f07" providerId="LiveId" clId="{3C7E84B2-68A5-4849-94E9-AFB9D7429A5D}" dt="2019-03-23T18:29:16.151" v="5304" actId="478"/>
          <ac:grpSpMkLst>
            <pc:docMk/>
            <pc:sldMk cId="2543930022" sldId="262"/>
            <ac:grpSpMk id="503" creationId="{443EF60F-7B97-4F12-A5F9-8D869B1DC599}"/>
          </ac:grpSpMkLst>
        </pc:grpChg>
        <pc:grpChg chg="add del mod">
          <ac:chgData name="Ken Merrihew" userId="bcb7a1e886d99f07" providerId="LiveId" clId="{3C7E84B2-68A5-4849-94E9-AFB9D7429A5D}" dt="2019-03-23T18:29:16.151" v="5304" actId="478"/>
          <ac:grpSpMkLst>
            <pc:docMk/>
            <pc:sldMk cId="2543930022" sldId="262"/>
            <ac:grpSpMk id="512" creationId="{C28D732D-6D13-4F65-9099-CE48E425CECD}"/>
          </ac:grpSpMkLst>
        </pc:grpChg>
        <pc:grpChg chg="add del mod">
          <ac:chgData name="Ken Merrihew" userId="bcb7a1e886d99f07" providerId="LiveId" clId="{3C7E84B2-68A5-4849-94E9-AFB9D7429A5D}" dt="2019-03-23T18:29:16.151" v="5304" actId="478"/>
          <ac:grpSpMkLst>
            <pc:docMk/>
            <pc:sldMk cId="2543930022" sldId="262"/>
            <ac:grpSpMk id="521" creationId="{E15194A0-C81A-4009-876E-72B53A7C3D00}"/>
          </ac:grpSpMkLst>
        </pc:grpChg>
        <pc:grpChg chg="add del mod">
          <ac:chgData name="Ken Merrihew" userId="bcb7a1e886d99f07" providerId="LiveId" clId="{3C7E84B2-68A5-4849-94E9-AFB9D7429A5D}" dt="2019-03-23T18:29:16.151" v="5304" actId="478"/>
          <ac:grpSpMkLst>
            <pc:docMk/>
            <pc:sldMk cId="2543930022" sldId="262"/>
            <ac:grpSpMk id="530" creationId="{5C437558-9ABD-40DD-AFB6-12FDEA283019}"/>
          </ac:grpSpMkLst>
        </pc:grpChg>
        <pc:grpChg chg="add del mod">
          <ac:chgData name="Ken Merrihew" userId="bcb7a1e886d99f07" providerId="LiveId" clId="{3C7E84B2-68A5-4849-94E9-AFB9D7429A5D}" dt="2019-03-23T18:29:16.151" v="5304" actId="478"/>
          <ac:grpSpMkLst>
            <pc:docMk/>
            <pc:sldMk cId="2543930022" sldId="262"/>
            <ac:grpSpMk id="539" creationId="{AFC82F88-BDEF-4E93-B9B8-8458153F4148}"/>
          </ac:grpSpMkLst>
        </pc:grpChg>
        <pc:grpChg chg="add del mod">
          <ac:chgData name="Ken Merrihew" userId="bcb7a1e886d99f07" providerId="LiveId" clId="{3C7E84B2-68A5-4849-94E9-AFB9D7429A5D}" dt="2019-03-23T18:29:16.151" v="5304" actId="478"/>
          <ac:grpSpMkLst>
            <pc:docMk/>
            <pc:sldMk cId="2543930022" sldId="262"/>
            <ac:grpSpMk id="548" creationId="{BE47768A-F103-47DB-A4F9-79DCBBF8F82C}"/>
          </ac:grpSpMkLst>
        </pc:grpChg>
        <pc:grpChg chg="add del mod">
          <ac:chgData name="Ken Merrihew" userId="bcb7a1e886d99f07" providerId="LiveId" clId="{3C7E84B2-68A5-4849-94E9-AFB9D7429A5D}" dt="2019-03-23T18:29:16.151" v="5304" actId="478"/>
          <ac:grpSpMkLst>
            <pc:docMk/>
            <pc:sldMk cId="2543930022" sldId="262"/>
            <ac:grpSpMk id="557" creationId="{6379F204-734F-413A-B01F-AA2D94602BF3}"/>
          </ac:grpSpMkLst>
        </pc:grpChg>
        <pc:grpChg chg="add del mod">
          <ac:chgData name="Ken Merrihew" userId="bcb7a1e886d99f07" providerId="LiveId" clId="{3C7E84B2-68A5-4849-94E9-AFB9D7429A5D}" dt="2019-03-23T18:29:16.151" v="5304" actId="478"/>
          <ac:grpSpMkLst>
            <pc:docMk/>
            <pc:sldMk cId="2543930022" sldId="262"/>
            <ac:grpSpMk id="566" creationId="{F73559A7-DF98-4507-A73D-FC33897A51A6}"/>
          </ac:grpSpMkLst>
        </pc:grpChg>
        <pc:grpChg chg="add del mod">
          <ac:chgData name="Ken Merrihew" userId="bcb7a1e886d99f07" providerId="LiveId" clId="{3C7E84B2-68A5-4849-94E9-AFB9D7429A5D}" dt="2019-03-23T18:29:16.151" v="5304" actId="478"/>
          <ac:grpSpMkLst>
            <pc:docMk/>
            <pc:sldMk cId="2543930022" sldId="262"/>
            <ac:grpSpMk id="575" creationId="{8FD97C13-CAD5-42FB-8F61-84DC02BA264C}"/>
          </ac:grpSpMkLst>
        </pc:grpChg>
        <pc:grpChg chg="add del mod">
          <ac:chgData name="Ken Merrihew" userId="bcb7a1e886d99f07" providerId="LiveId" clId="{3C7E84B2-68A5-4849-94E9-AFB9D7429A5D}" dt="2019-03-23T18:29:16.151" v="5304" actId="478"/>
          <ac:grpSpMkLst>
            <pc:docMk/>
            <pc:sldMk cId="2543930022" sldId="262"/>
            <ac:grpSpMk id="584" creationId="{00E40EE7-6B49-481D-B05F-27422BFAB7E8}"/>
          </ac:grpSpMkLst>
        </pc:grpChg>
        <pc:grpChg chg="add del mod">
          <ac:chgData name="Ken Merrihew" userId="bcb7a1e886d99f07" providerId="LiveId" clId="{3C7E84B2-68A5-4849-94E9-AFB9D7429A5D}" dt="2019-03-23T18:29:16.151" v="5304" actId="478"/>
          <ac:grpSpMkLst>
            <pc:docMk/>
            <pc:sldMk cId="2543930022" sldId="262"/>
            <ac:grpSpMk id="593" creationId="{17A384AC-4EE7-4930-A1BF-E0B435B23B27}"/>
          </ac:grpSpMkLst>
        </pc:grpChg>
        <pc:grpChg chg="add del mod">
          <ac:chgData name="Ken Merrihew" userId="bcb7a1e886d99f07" providerId="LiveId" clId="{3C7E84B2-68A5-4849-94E9-AFB9D7429A5D}" dt="2019-03-23T18:29:16.151" v="5304" actId="478"/>
          <ac:grpSpMkLst>
            <pc:docMk/>
            <pc:sldMk cId="2543930022" sldId="262"/>
            <ac:grpSpMk id="602" creationId="{34E993EC-FB90-409C-B139-6D50F6F87709}"/>
          </ac:grpSpMkLst>
        </pc:grpChg>
        <pc:grpChg chg="add del mod">
          <ac:chgData name="Ken Merrihew" userId="bcb7a1e886d99f07" providerId="LiveId" clId="{3C7E84B2-68A5-4849-94E9-AFB9D7429A5D}" dt="2019-03-23T18:29:16.151" v="5304" actId="478"/>
          <ac:grpSpMkLst>
            <pc:docMk/>
            <pc:sldMk cId="2543930022" sldId="262"/>
            <ac:grpSpMk id="611" creationId="{80BDE159-8506-436A-A2F9-6913B7E08162}"/>
          </ac:grpSpMkLst>
        </pc:grpChg>
        <pc:grpChg chg="add del mod">
          <ac:chgData name="Ken Merrihew" userId="bcb7a1e886d99f07" providerId="LiveId" clId="{3C7E84B2-68A5-4849-94E9-AFB9D7429A5D}" dt="2019-03-23T18:29:16.151" v="5304" actId="478"/>
          <ac:grpSpMkLst>
            <pc:docMk/>
            <pc:sldMk cId="2543930022" sldId="262"/>
            <ac:grpSpMk id="620" creationId="{D4DD6536-5C55-4A83-ADDA-14802107D25A}"/>
          </ac:grpSpMkLst>
        </pc:grpChg>
        <pc:grpChg chg="add del mod">
          <ac:chgData name="Ken Merrihew" userId="bcb7a1e886d99f07" providerId="LiveId" clId="{3C7E84B2-68A5-4849-94E9-AFB9D7429A5D}" dt="2019-03-23T18:29:16.151" v="5304" actId="478"/>
          <ac:grpSpMkLst>
            <pc:docMk/>
            <pc:sldMk cId="2543930022" sldId="262"/>
            <ac:grpSpMk id="629" creationId="{D4EE67CC-9BA8-4A84-B737-9A1DC1D9083B}"/>
          </ac:grpSpMkLst>
        </pc:grpChg>
        <pc:grpChg chg="add del mod">
          <ac:chgData name="Ken Merrihew" userId="bcb7a1e886d99f07" providerId="LiveId" clId="{3C7E84B2-68A5-4849-94E9-AFB9D7429A5D}" dt="2019-03-23T18:29:16.151" v="5304" actId="478"/>
          <ac:grpSpMkLst>
            <pc:docMk/>
            <pc:sldMk cId="2543930022" sldId="262"/>
            <ac:grpSpMk id="638" creationId="{35D91E6C-D1B1-4E53-98C0-03B98C144244}"/>
          </ac:grpSpMkLst>
        </pc:grpChg>
        <pc:grpChg chg="add del mod">
          <ac:chgData name="Ken Merrihew" userId="bcb7a1e886d99f07" providerId="LiveId" clId="{3C7E84B2-68A5-4849-94E9-AFB9D7429A5D}" dt="2019-03-23T18:29:16.151" v="5304" actId="478"/>
          <ac:grpSpMkLst>
            <pc:docMk/>
            <pc:sldMk cId="2543930022" sldId="262"/>
            <ac:grpSpMk id="647" creationId="{37D4D2D8-DA05-446F-9E15-F16B373B00E2}"/>
          </ac:grpSpMkLst>
        </pc:grpChg>
        <pc:picChg chg="add mod">
          <ac:chgData name="Ken Merrihew" userId="bcb7a1e886d99f07" providerId="LiveId" clId="{3C7E84B2-68A5-4849-94E9-AFB9D7429A5D}" dt="2019-03-23T18:07:22.667" v="5181" actId="1076"/>
          <ac:picMkLst>
            <pc:docMk/>
            <pc:sldMk cId="2543930022" sldId="262"/>
            <ac:picMk id="5" creationId="{E8E3996C-64AF-4C86-B85B-9DE56ED3F903}"/>
          </ac:picMkLst>
        </pc:picChg>
        <pc:picChg chg="add del mod">
          <ac:chgData name="Ken Merrihew" userId="bcb7a1e886d99f07" providerId="LiveId" clId="{3C7E84B2-68A5-4849-94E9-AFB9D7429A5D}" dt="2019-03-23T17:56:39.953" v="5013" actId="478"/>
          <ac:picMkLst>
            <pc:docMk/>
            <pc:sldMk cId="2543930022" sldId="262"/>
            <ac:picMk id="7" creationId="{92DC2B4F-1C7B-419A-9C1A-45EE67CADBF7}"/>
          </ac:picMkLst>
        </pc:picChg>
        <pc:picChg chg="add del">
          <ac:chgData name="Ken Merrihew" userId="bcb7a1e886d99f07" providerId="LiveId" clId="{3C7E84B2-68A5-4849-94E9-AFB9D7429A5D}" dt="2019-03-23T18:10:15.611" v="5243" actId="478"/>
          <ac:picMkLst>
            <pc:docMk/>
            <pc:sldMk cId="2543930022" sldId="262"/>
            <ac:picMk id="369" creationId="{CC13D328-33DF-49D5-BD8E-04D4E15FE919}"/>
          </ac:picMkLst>
        </pc:picChg>
      </pc:sldChg>
      <pc:sldChg chg="addSp modSp modTransition modAnim">
        <pc:chgData name="Ken Merrihew" userId="bcb7a1e886d99f07" providerId="LiveId" clId="{3C7E84B2-68A5-4849-94E9-AFB9D7429A5D}" dt="2019-03-24T00:40:48.743" v="6382" actId="1038"/>
        <pc:sldMkLst>
          <pc:docMk/>
          <pc:sldMk cId="3835431129" sldId="264"/>
        </pc:sldMkLst>
        <pc:spChg chg="mod">
          <ac:chgData name="Ken Merrihew" userId="bcb7a1e886d99f07" providerId="LiveId" clId="{3C7E84B2-68A5-4849-94E9-AFB9D7429A5D}" dt="2019-03-22T19:48:16.212" v="3255" actId="20577"/>
          <ac:spMkLst>
            <pc:docMk/>
            <pc:sldMk cId="3835431129" sldId="264"/>
            <ac:spMk id="3" creationId="{858D18EB-7A04-4D45-B238-22DD8C1F6428}"/>
          </ac:spMkLst>
        </pc:spChg>
        <pc:spChg chg="mod">
          <ac:chgData name="Ken Merrihew" userId="bcb7a1e886d99f07" providerId="LiveId" clId="{3C7E84B2-68A5-4849-94E9-AFB9D7429A5D}" dt="2019-03-22T19:50:53.914" v="3280" actId="1036"/>
          <ac:spMkLst>
            <pc:docMk/>
            <pc:sldMk cId="3835431129" sldId="264"/>
            <ac:spMk id="4" creationId="{9D965FED-AD33-40A1-B377-8C2E2A156790}"/>
          </ac:spMkLst>
        </pc:spChg>
        <pc:spChg chg="add mod">
          <ac:chgData name="Ken Merrihew" userId="bcb7a1e886d99f07" providerId="LiveId" clId="{3C7E84B2-68A5-4849-94E9-AFB9D7429A5D}" dt="2019-03-22T19:48:03.292" v="3201" actId="1038"/>
          <ac:spMkLst>
            <pc:docMk/>
            <pc:sldMk cId="3835431129" sldId="264"/>
            <ac:spMk id="5" creationId="{4B9E58B7-B749-4F4D-A308-4CE909B0A325}"/>
          </ac:spMkLst>
        </pc:spChg>
        <pc:spChg chg="mod">
          <ac:chgData name="Ken Merrihew" userId="bcb7a1e886d99f07" providerId="LiveId" clId="{3C7E84B2-68A5-4849-94E9-AFB9D7429A5D}" dt="2019-03-24T00:37:50.389" v="6358" actId="1038"/>
          <ac:spMkLst>
            <pc:docMk/>
            <pc:sldMk cId="3835431129" sldId="264"/>
            <ac:spMk id="8" creationId="{65F37430-91B0-4DFF-9CBD-504CC6C51F54}"/>
          </ac:spMkLst>
        </pc:spChg>
        <pc:spChg chg="mod">
          <ac:chgData name="Ken Merrihew" userId="bcb7a1e886d99f07" providerId="LiveId" clId="{3C7E84B2-68A5-4849-94E9-AFB9D7429A5D}" dt="2019-03-24T00:37:50.389" v="6358" actId="1038"/>
          <ac:spMkLst>
            <pc:docMk/>
            <pc:sldMk cId="3835431129" sldId="264"/>
            <ac:spMk id="9" creationId="{AB573C1C-1E89-4526-808C-0C47538ABC6A}"/>
          </ac:spMkLst>
        </pc:spChg>
        <pc:spChg chg="mod">
          <ac:chgData name="Ken Merrihew" userId="bcb7a1e886d99f07" providerId="LiveId" clId="{3C7E84B2-68A5-4849-94E9-AFB9D7429A5D}" dt="2019-03-24T00:37:50.389" v="6358" actId="1038"/>
          <ac:spMkLst>
            <pc:docMk/>
            <pc:sldMk cId="3835431129" sldId="264"/>
            <ac:spMk id="10" creationId="{8257D149-85F4-4C75-B2C3-7CF80D6F26FF}"/>
          </ac:spMkLst>
        </pc:spChg>
        <pc:spChg chg="mod">
          <ac:chgData name="Ken Merrihew" userId="bcb7a1e886d99f07" providerId="LiveId" clId="{3C7E84B2-68A5-4849-94E9-AFB9D7429A5D}" dt="2019-03-24T00:37:50.389" v="6358" actId="1038"/>
          <ac:spMkLst>
            <pc:docMk/>
            <pc:sldMk cId="3835431129" sldId="264"/>
            <ac:spMk id="11" creationId="{DA588AD2-17F9-4366-8790-27F04F30E272}"/>
          </ac:spMkLst>
        </pc:spChg>
        <pc:spChg chg="add mod ord">
          <ac:chgData name="Ken Merrihew" userId="bcb7a1e886d99f07" providerId="LiveId" clId="{3C7E84B2-68A5-4849-94E9-AFB9D7429A5D}" dt="2019-03-24T00:40:11.631" v="6374" actId="14100"/>
          <ac:spMkLst>
            <pc:docMk/>
            <pc:sldMk cId="3835431129" sldId="264"/>
            <ac:spMk id="12" creationId="{EC187D50-9485-4662-B3C9-5F92F10BA1F9}"/>
          </ac:spMkLst>
        </pc:spChg>
        <pc:spChg chg="add mod">
          <ac:chgData name="Ken Merrihew" userId="bcb7a1e886d99f07" providerId="LiveId" clId="{3C7E84B2-68A5-4849-94E9-AFB9D7429A5D}" dt="2019-03-22T19:51:08.981" v="3289" actId="1035"/>
          <ac:spMkLst>
            <pc:docMk/>
            <pc:sldMk cId="3835431129" sldId="264"/>
            <ac:spMk id="13" creationId="{6D3DA9B3-DE90-4AF6-8708-B41AE86F9F8F}"/>
          </ac:spMkLst>
        </pc:spChg>
        <pc:spChg chg="add mod">
          <ac:chgData name="Ken Merrihew" userId="bcb7a1e886d99f07" providerId="LiveId" clId="{3C7E84B2-68A5-4849-94E9-AFB9D7429A5D}" dt="2019-03-22T19:51:08.981" v="3289" actId="1035"/>
          <ac:spMkLst>
            <pc:docMk/>
            <pc:sldMk cId="3835431129" sldId="264"/>
            <ac:spMk id="14" creationId="{40A95467-95EE-4043-ADDA-D1A4BB726969}"/>
          </ac:spMkLst>
        </pc:spChg>
        <pc:spChg chg="add mod">
          <ac:chgData name="Ken Merrihew" userId="bcb7a1e886d99f07" providerId="LiveId" clId="{3C7E84B2-68A5-4849-94E9-AFB9D7429A5D}" dt="2019-03-24T00:40:48.743" v="6382" actId="1038"/>
          <ac:spMkLst>
            <pc:docMk/>
            <pc:sldMk cId="3835431129" sldId="264"/>
            <ac:spMk id="15" creationId="{128788DA-89F9-4C4D-AC7C-A01220DD3E41}"/>
          </ac:spMkLst>
        </pc:spChg>
        <pc:spChg chg="add mod">
          <ac:chgData name="Ken Merrihew" userId="bcb7a1e886d99f07" providerId="LiveId" clId="{3C7E84B2-68A5-4849-94E9-AFB9D7429A5D}" dt="2019-03-22T19:51:08.981" v="3289" actId="1035"/>
          <ac:spMkLst>
            <pc:docMk/>
            <pc:sldMk cId="3835431129" sldId="264"/>
            <ac:spMk id="16" creationId="{D6DB2DF7-5840-434F-89EF-9C4FAEA19F83}"/>
          </ac:spMkLst>
        </pc:spChg>
        <pc:spChg chg="add mod">
          <ac:chgData name="Ken Merrihew" userId="bcb7a1e886d99f07" providerId="LiveId" clId="{3C7E84B2-68A5-4849-94E9-AFB9D7429A5D}" dt="2019-03-22T19:51:08.981" v="3289" actId="1035"/>
          <ac:spMkLst>
            <pc:docMk/>
            <pc:sldMk cId="3835431129" sldId="264"/>
            <ac:spMk id="17" creationId="{53545670-C745-47C6-9CF4-D4F0CFA16FD4}"/>
          </ac:spMkLst>
        </pc:spChg>
        <pc:spChg chg="add mod">
          <ac:chgData name="Ken Merrihew" userId="bcb7a1e886d99f07" providerId="LiveId" clId="{3C7E84B2-68A5-4849-94E9-AFB9D7429A5D}" dt="2019-03-22T19:51:08.981" v="3289" actId="1035"/>
          <ac:spMkLst>
            <pc:docMk/>
            <pc:sldMk cId="3835431129" sldId="264"/>
            <ac:spMk id="21" creationId="{E434F78D-AEFB-4333-9A1D-8E98C5B98E8B}"/>
          </ac:spMkLst>
        </pc:spChg>
        <pc:spChg chg="add mod">
          <ac:chgData name="Ken Merrihew" userId="bcb7a1e886d99f07" providerId="LiveId" clId="{3C7E84B2-68A5-4849-94E9-AFB9D7429A5D}" dt="2019-03-22T19:51:08.981" v="3289" actId="1035"/>
          <ac:spMkLst>
            <pc:docMk/>
            <pc:sldMk cId="3835431129" sldId="264"/>
            <ac:spMk id="22" creationId="{F2233C8D-9724-4183-9EF2-C1CF02CC339C}"/>
          </ac:spMkLst>
        </pc:spChg>
        <pc:grpChg chg="add mod ord">
          <ac:chgData name="Ken Merrihew" userId="bcb7a1e886d99f07" providerId="LiveId" clId="{3C7E84B2-68A5-4849-94E9-AFB9D7429A5D}" dt="2019-03-24T00:40:04.888" v="6373" actId="14100"/>
          <ac:grpSpMkLst>
            <pc:docMk/>
            <pc:sldMk cId="3835431129" sldId="264"/>
            <ac:grpSpMk id="6" creationId="{B3697283-04B3-47CC-BA8D-C4148C5C7D21}"/>
          </ac:grpSpMkLst>
        </pc:grpChg>
        <pc:cxnChg chg="add mod">
          <ac:chgData name="Ken Merrihew" userId="bcb7a1e886d99f07" providerId="LiveId" clId="{3C7E84B2-68A5-4849-94E9-AFB9D7429A5D}" dt="2019-03-22T19:51:08.981" v="3289" actId="1035"/>
          <ac:cxnSpMkLst>
            <pc:docMk/>
            <pc:sldMk cId="3835431129" sldId="264"/>
            <ac:cxnSpMk id="18" creationId="{DDE23A01-B2AA-4C5C-92B0-CAC229A5BC5A}"/>
          </ac:cxnSpMkLst>
        </pc:cxnChg>
        <pc:cxnChg chg="add mod">
          <ac:chgData name="Ken Merrihew" userId="bcb7a1e886d99f07" providerId="LiveId" clId="{3C7E84B2-68A5-4849-94E9-AFB9D7429A5D}" dt="2019-03-24T00:40:26.375" v="6378" actId="688"/>
          <ac:cxnSpMkLst>
            <pc:docMk/>
            <pc:sldMk cId="3835431129" sldId="264"/>
            <ac:cxnSpMk id="19" creationId="{0D582FE9-BE45-46A5-9C51-771101053B29}"/>
          </ac:cxnSpMkLst>
        </pc:cxnChg>
        <pc:cxnChg chg="add mod">
          <ac:chgData name="Ken Merrihew" userId="bcb7a1e886d99f07" providerId="LiveId" clId="{3C7E84B2-68A5-4849-94E9-AFB9D7429A5D}" dt="2019-03-24T00:40:44.648" v="6381" actId="1037"/>
          <ac:cxnSpMkLst>
            <pc:docMk/>
            <pc:sldMk cId="3835431129" sldId="264"/>
            <ac:cxnSpMk id="20" creationId="{F3625D64-1A38-4387-A9F0-523F926E8C71}"/>
          </ac:cxnSpMkLst>
        </pc:cxnChg>
      </pc:sldChg>
      <pc:sldChg chg="modTransition">
        <pc:chgData name="Ken Merrihew" userId="bcb7a1e886d99f07" providerId="LiveId" clId="{3C7E84B2-68A5-4849-94E9-AFB9D7429A5D}" dt="2019-03-22T15:07:30.164" v="520"/>
        <pc:sldMkLst>
          <pc:docMk/>
          <pc:sldMk cId="520980949" sldId="265"/>
        </pc:sldMkLst>
      </pc:sldChg>
      <pc:sldChg chg="addSp modSp ord modTransition modAnim">
        <pc:chgData name="Ken Merrihew" userId="bcb7a1e886d99f07" providerId="LiveId" clId="{3C7E84B2-68A5-4849-94E9-AFB9D7429A5D}" dt="2019-03-22T23:48:53.495" v="3507" actId="20577"/>
        <pc:sldMkLst>
          <pc:docMk/>
          <pc:sldMk cId="920252559" sldId="267"/>
        </pc:sldMkLst>
        <pc:spChg chg="mod">
          <ac:chgData name="Ken Merrihew" userId="bcb7a1e886d99f07" providerId="LiveId" clId="{3C7E84B2-68A5-4849-94E9-AFB9D7429A5D}" dt="2019-03-22T17:17:16.974" v="2047" actId="120"/>
          <ac:spMkLst>
            <pc:docMk/>
            <pc:sldMk cId="920252559" sldId="267"/>
            <ac:spMk id="3" creationId="{858D18EB-7A04-4D45-B238-22DD8C1F6428}"/>
          </ac:spMkLst>
        </pc:spChg>
        <pc:spChg chg="add mod">
          <ac:chgData name="Ken Merrihew" userId="bcb7a1e886d99f07" providerId="LiveId" clId="{3C7E84B2-68A5-4849-94E9-AFB9D7429A5D}" dt="2019-03-22T17:19:02.348" v="2208" actId="20577"/>
          <ac:spMkLst>
            <pc:docMk/>
            <pc:sldMk cId="920252559" sldId="267"/>
            <ac:spMk id="5" creationId="{00D4C3D8-699D-4924-97FE-DB25400A2AB5}"/>
          </ac:spMkLst>
        </pc:spChg>
        <pc:spChg chg="mod">
          <ac:chgData name="Ken Merrihew" userId="bcb7a1e886d99f07" providerId="LiveId" clId="{3C7E84B2-68A5-4849-94E9-AFB9D7429A5D}" dt="2019-03-22T17:17:45.603" v="2086" actId="1035"/>
          <ac:spMkLst>
            <pc:docMk/>
            <pc:sldMk cId="920252559" sldId="267"/>
            <ac:spMk id="6" creationId="{F5AAF940-517F-413F-8CF4-7C5F94B41DB4}"/>
          </ac:spMkLst>
        </pc:spChg>
        <pc:spChg chg="add mod">
          <ac:chgData name="Ken Merrihew" userId="bcb7a1e886d99f07" providerId="LiveId" clId="{3C7E84B2-68A5-4849-94E9-AFB9D7429A5D}" dt="2019-03-22T23:48:53.495" v="3507" actId="20577"/>
          <ac:spMkLst>
            <pc:docMk/>
            <pc:sldMk cId="920252559" sldId="267"/>
            <ac:spMk id="7" creationId="{4061B903-3C1A-4D4C-80EF-18CACBA98FA5}"/>
          </ac:spMkLst>
        </pc:spChg>
      </pc:sldChg>
      <pc:sldChg chg="addSp delSp modSp modTransition modAnim">
        <pc:chgData name="Ken Merrihew" userId="bcb7a1e886d99f07" providerId="LiveId" clId="{3C7E84B2-68A5-4849-94E9-AFB9D7429A5D}" dt="2019-03-23T19:32:22.359" v="5395"/>
        <pc:sldMkLst>
          <pc:docMk/>
          <pc:sldMk cId="2355682405" sldId="271"/>
        </pc:sldMkLst>
        <pc:spChg chg="add del mod">
          <ac:chgData name="Ken Merrihew" userId="bcb7a1e886d99f07" providerId="LiveId" clId="{3C7E84B2-68A5-4849-94E9-AFB9D7429A5D}" dt="2019-03-22T15:55:37.526" v="1554" actId="478"/>
          <ac:spMkLst>
            <pc:docMk/>
            <pc:sldMk cId="2355682405" sldId="271"/>
            <ac:spMk id="6" creationId="{8F0E3BB8-4E64-4A0E-9549-B2CD475544EB}"/>
          </ac:spMkLst>
        </pc:spChg>
        <pc:spChg chg="add del mod">
          <ac:chgData name="Ken Merrihew" userId="bcb7a1e886d99f07" providerId="LiveId" clId="{3C7E84B2-68A5-4849-94E9-AFB9D7429A5D}" dt="2019-03-22T15:57:35.022" v="1576" actId="478"/>
          <ac:spMkLst>
            <pc:docMk/>
            <pc:sldMk cId="2355682405" sldId="271"/>
            <ac:spMk id="9" creationId="{61B6D632-0752-4B0F-B895-7AACD9D2C0EE}"/>
          </ac:spMkLst>
        </pc:spChg>
        <pc:spChg chg="add del mod">
          <ac:chgData name="Ken Merrihew" userId="bcb7a1e886d99f07" providerId="LiveId" clId="{3C7E84B2-68A5-4849-94E9-AFB9D7429A5D}" dt="2019-03-22T15:55:41.095" v="1556" actId="478"/>
          <ac:spMkLst>
            <pc:docMk/>
            <pc:sldMk cId="2355682405" sldId="271"/>
            <ac:spMk id="12" creationId="{67A98F64-396C-483E-9BA7-67F8B6B736E8}"/>
          </ac:spMkLst>
        </pc:spChg>
        <pc:spChg chg="add del mod">
          <ac:chgData name="Ken Merrihew" userId="bcb7a1e886d99f07" providerId="LiveId" clId="{3C7E84B2-68A5-4849-94E9-AFB9D7429A5D}" dt="2019-03-22T15:55:39.656" v="1555" actId="478"/>
          <ac:spMkLst>
            <pc:docMk/>
            <pc:sldMk cId="2355682405" sldId="271"/>
            <ac:spMk id="15" creationId="{64E039D1-86AB-4660-8FE7-61E088BDA2AC}"/>
          </ac:spMkLst>
        </pc:spChg>
        <pc:spChg chg="add mod">
          <ac:chgData name="Ken Merrihew" userId="bcb7a1e886d99f07" providerId="LiveId" clId="{3C7E84B2-68A5-4849-94E9-AFB9D7429A5D}" dt="2019-03-23T19:31:43.433" v="5394" actId="207"/>
          <ac:spMkLst>
            <pc:docMk/>
            <pc:sldMk cId="2355682405" sldId="271"/>
            <ac:spMk id="17" creationId="{489E05CC-0050-4CEA-8410-30AC55D97D37}"/>
          </ac:spMkLst>
        </pc:spChg>
        <pc:spChg chg="add del mod">
          <ac:chgData name="Ken Merrihew" userId="bcb7a1e886d99f07" providerId="LiveId" clId="{3C7E84B2-68A5-4849-94E9-AFB9D7429A5D}" dt="2019-03-22T15:55:43.188" v="1557" actId="478"/>
          <ac:spMkLst>
            <pc:docMk/>
            <pc:sldMk cId="2355682405" sldId="271"/>
            <ac:spMk id="18" creationId="{3273CFBB-24EA-4FE2-B60E-B9F6ED987CFC}"/>
          </ac:spMkLst>
        </pc:spChg>
        <pc:spChg chg="add mod">
          <ac:chgData name="Ken Merrihew" userId="bcb7a1e886d99f07" providerId="LiveId" clId="{3C7E84B2-68A5-4849-94E9-AFB9D7429A5D}" dt="2019-03-22T16:06:22.699" v="1712" actId="1076"/>
          <ac:spMkLst>
            <pc:docMk/>
            <pc:sldMk cId="2355682405" sldId="271"/>
            <ac:spMk id="19" creationId="{851D3976-DFFB-432B-B4BD-25C120482035}"/>
          </ac:spMkLst>
        </pc:spChg>
        <pc:spChg chg="add mod">
          <ac:chgData name="Ken Merrihew" userId="bcb7a1e886d99f07" providerId="LiveId" clId="{3C7E84B2-68A5-4849-94E9-AFB9D7429A5D}" dt="2019-03-22T16:07:17.517" v="1780" actId="1035"/>
          <ac:spMkLst>
            <pc:docMk/>
            <pc:sldMk cId="2355682405" sldId="271"/>
            <ac:spMk id="20" creationId="{6EFF8ED2-5A46-4B75-916E-E5C77F529F9D}"/>
          </ac:spMkLst>
        </pc:spChg>
        <pc:spChg chg="add mod">
          <ac:chgData name="Ken Merrihew" userId="bcb7a1e886d99f07" providerId="LiveId" clId="{3C7E84B2-68A5-4849-94E9-AFB9D7429A5D}" dt="2019-03-22T16:12:26.633" v="1860" actId="164"/>
          <ac:spMkLst>
            <pc:docMk/>
            <pc:sldMk cId="2355682405" sldId="271"/>
            <ac:spMk id="21" creationId="{1885A806-E435-4AE9-B3E6-D7AC12EFAEF2}"/>
          </ac:spMkLst>
        </pc:spChg>
        <pc:spChg chg="add mod">
          <ac:chgData name="Ken Merrihew" userId="bcb7a1e886d99f07" providerId="LiveId" clId="{3C7E84B2-68A5-4849-94E9-AFB9D7429A5D}" dt="2019-03-22T16:12:26.633" v="1860" actId="164"/>
          <ac:spMkLst>
            <pc:docMk/>
            <pc:sldMk cId="2355682405" sldId="271"/>
            <ac:spMk id="22" creationId="{520D3834-FC9B-43DE-AB80-48BB5273442E}"/>
          </ac:spMkLst>
        </pc:spChg>
        <pc:spChg chg="add mod">
          <ac:chgData name="Ken Merrihew" userId="bcb7a1e886d99f07" providerId="LiveId" clId="{3C7E84B2-68A5-4849-94E9-AFB9D7429A5D}" dt="2019-03-22T16:46:59.513" v="1997" actId="20577"/>
          <ac:spMkLst>
            <pc:docMk/>
            <pc:sldMk cId="2355682405" sldId="271"/>
            <ac:spMk id="23" creationId="{30CC1505-5109-4437-BF00-0E9CB3476659}"/>
          </ac:spMkLst>
        </pc:spChg>
        <pc:spChg chg="add mod">
          <ac:chgData name="Ken Merrihew" userId="bcb7a1e886d99f07" providerId="LiveId" clId="{3C7E84B2-68A5-4849-94E9-AFB9D7429A5D}" dt="2019-03-22T16:12:26.633" v="1860" actId="164"/>
          <ac:spMkLst>
            <pc:docMk/>
            <pc:sldMk cId="2355682405" sldId="271"/>
            <ac:spMk id="24" creationId="{D548F1D8-9900-493F-8D3C-063208BED3DE}"/>
          </ac:spMkLst>
        </pc:spChg>
        <pc:spChg chg="add mod">
          <ac:chgData name="Ken Merrihew" userId="bcb7a1e886d99f07" providerId="LiveId" clId="{3C7E84B2-68A5-4849-94E9-AFB9D7429A5D}" dt="2019-03-22T16:40:36.254" v="1939" actId="404"/>
          <ac:spMkLst>
            <pc:docMk/>
            <pc:sldMk cId="2355682405" sldId="271"/>
            <ac:spMk id="26" creationId="{5EA60D87-5DD8-4A2C-A218-CE56BC5CEE9C}"/>
          </ac:spMkLst>
        </pc:spChg>
        <pc:spChg chg="add mod">
          <ac:chgData name="Ken Merrihew" userId="bcb7a1e886d99f07" providerId="LiveId" clId="{3C7E84B2-68A5-4849-94E9-AFB9D7429A5D}" dt="2019-03-22T16:50:52.390" v="2042" actId="1035"/>
          <ac:spMkLst>
            <pc:docMk/>
            <pc:sldMk cId="2355682405" sldId="271"/>
            <ac:spMk id="27" creationId="{184A6E8A-20BB-4449-9D84-46ED3A2493E5}"/>
          </ac:spMkLst>
        </pc:spChg>
        <pc:spChg chg="add mod">
          <ac:chgData name="Ken Merrihew" userId="bcb7a1e886d99f07" providerId="LiveId" clId="{3C7E84B2-68A5-4849-94E9-AFB9D7429A5D}" dt="2019-03-22T16:50:52.390" v="2042" actId="1035"/>
          <ac:spMkLst>
            <pc:docMk/>
            <pc:sldMk cId="2355682405" sldId="271"/>
            <ac:spMk id="28" creationId="{B9B9FB8A-BC1E-47C1-A2C9-D875D1490FF4}"/>
          </ac:spMkLst>
        </pc:spChg>
        <pc:grpChg chg="add mod">
          <ac:chgData name="Ken Merrihew" userId="bcb7a1e886d99f07" providerId="LiveId" clId="{3C7E84B2-68A5-4849-94E9-AFB9D7429A5D}" dt="2019-03-22T16:36:07.256" v="1927" actId="1076"/>
          <ac:grpSpMkLst>
            <pc:docMk/>
            <pc:sldMk cId="2355682405" sldId="271"/>
            <ac:grpSpMk id="25" creationId="{7DA4E767-9251-4B66-B0E1-4115FD4F068A}"/>
          </ac:grpSpMkLst>
        </pc:grpChg>
        <pc:picChg chg="add del mod ord">
          <ac:chgData name="Ken Merrihew" userId="bcb7a1e886d99f07" providerId="LiveId" clId="{3C7E84B2-68A5-4849-94E9-AFB9D7429A5D}" dt="2019-03-22T16:16:55.929" v="1885" actId="478"/>
          <ac:picMkLst>
            <pc:docMk/>
            <pc:sldMk cId="2355682405" sldId="271"/>
            <ac:picMk id="5" creationId="{AFB476D8-5A93-44F1-8C90-F280BB14C832}"/>
          </ac:picMkLst>
        </pc:picChg>
        <pc:picChg chg="add mod">
          <ac:chgData name="Ken Merrihew" userId="bcb7a1e886d99f07" providerId="LiveId" clId="{3C7E84B2-68A5-4849-94E9-AFB9D7429A5D}" dt="2019-03-22T16:36:07.256" v="1927" actId="1076"/>
          <ac:picMkLst>
            <pc:docMk/>
            <pc:sldMk cId="2355682405" sldId="271"/>
            <ac:picMk id="8" creationId="{A42D9805-992C-4BFA-8909-ACD779BB7E7F}"/>
          </ac:picMkLst>
        </pc:picChg>
        <pc:picChg chg="add mod">
          <ac:chgData name="Ken Merrihew" userId="bcb7a1e886d99f07" providerId="LiveId" clId="{3C7E84B2-68A5-4849-94E9-AFB9D7429A5D}" dt="2019-03-22T16:36:07.256" v="1927" actId="1076"/>
          <ac:picMkLst>
            <pc:docMk/>
            <pc:sldMk cId="2355682405" sldId="271"/>
            <ac:picMk id="11" creationId="{47CEA2C1-D3D3-4D6B-B515-96621CEE554D}"/>
          </ac:picMkLst>
        </pc:picChg>
        <pc:picChg chg="add mod">
          <ac:chgData name="Ken Merrihew" userId="bcb7a1e886d99f07" providerId="LiveId" clId="{3C7E84B2-68A5-4849-94E9-AFB9D7429A5D}" dt="2019-03-22T16:36:07.256" v="1927" actId="1076"/>
          <ac:picMkLst>
            <pc:docMk/>
            <pc:sldMk cId="2355682405" sldId="271"/>
            <ac:picMk id="14" creationId="{D3E6BBDB-D230-4166-B2F4-6729DDBC228C}"/>
          </ac:picMkLst>
        </pc:picChg>
        <pc:picChg chg="add del mod">
          <ac:chgData name="Ken Merrihew" userId="bcb7a1e886d99f07" providerId="LiveId" clId="{3C7E84B2-68A5-4849-94E9-AFB9D7429A5D}" dt="2019-03-22T16:16:53.906" v="1884" actId="478"/>
          <ac:picMkLst>
            <pc:docMk/>
            <pc:sldMk cId="2355682405" sldId="271"/>
            <ac:picMk id="17" creationId="{045038F3-3CA6-4F33-99C1-053057B0561A}"/>
          </ac:picMkLst>
        </pc:picChg>
      </pc:sldChg>
      <pc:sldChg chg="modTransition">
        <pc:chgData name="Ken Merrihew" userId="bcb7a1e886d99f07" providerId="LiveId" clId="{3C7E84B2-68A5-4849-94E9-AFB9D7429A5D}" dt="2019-03-22T15:07:30.164" v="520"/>
        <pc:sldMkLst>
          <pc:docMk/>
          <pc:sldMk cId="3907868434" sldId="272"/>
        </pc:sldMkLst>
      </pc:sldChg>
      <pc:sldChg chg="addSp delSp modSp modTransition">
        <pc:chgData name="Ken Merrihew" userId="bcb7a1e886d99f07" providerId="LiveId" clId="{3C7E84B2-68A5-4849-94E9-AFB9D7429A5D}" dt="2019-03-23T00:32:49.563" v="3998" actId="478"/>
        <pc:sldMkLst>
          <pc:docMk/>
          <pc:sldMk cId="2958454265" sldId="273"/>
        </pc:sldMkLst>
        <pc:spChg chg="add del mod">
          <ac:chgData name="Ken Merrihew" userId="bcb7a1e886d99f07" providerId="LiveId" clId="{3C7E84B2-68A5-4849-94E9-AFB9D7429A5D}" dt="2019-03-23T00:32:49.563" v="3998" actId="478"/>
          <ac:spMkLst>
            <pc:docMk/>
            <pc:sldMk cId="2958454265" sldId="273"/>
            <ac:spMk id="4" creationId="{4A71CD48-81FD-426E-BA55-89E8B7A8E02B}"/>
          </ac:spMkLst>
        </pc:spChg>
        <pc:spChg chg="add del mod">
          <ac:chgData name="Ken Merrihew" userId="bcb7a1e886d99f07" providerId="LiveId" clId="{3C7E84B2-68A5-4849-94E9-AFB9D7429A5D}" dt="2019-03-23T00:32:49.563" v="3998" actId="478"/>
          <ac:spMkLst>
            <pc:docMk/>
            <pc:sldMk cId="2958454265" sldId="273"/>
            <ac:spMk id="5" creationId="{CCFC47F5-F3DB-4A85-835C-098C2E89401D}"/>
          </ac:spMkLst>
        </pc:spChg>
        <pc:spChg chg="add del mod ord">
          <ac:chgData name="Ken Merrihew" userId="bcb7a1e886d99f07" providerId="LiveId" clId="{3C7E84B2-68A5-4849-94E9-AFB9D7429A5D}" dt="2019-03-23T00:32:49.563" v="3998" actId="478"/>
          <ac:spMkLst>
            <pc:docMk/>
            <pc:sldMk cId="2958454265" sldId="273"/>
            <ac:spMk id="6" creationId="{71D04EDA-6118-4865-9E6F-69811E2ECA7E}"/>
          </ac:spMkLst>
        </pc:spChg>
        <pc:spChg chg="add del mod ord">
          <ac:chgData name="Ken Merrihew" userId="bcb7a1e886d99f07" providerId="LiveId" clId="{3C7E84B2-68A5-4849-94E9-AFB9D7429A5D}" dt="2019-03-23T00:32:49.563" v="3998" actId="478"/>
          <ac:spMkLst>
            <pc:docMk/>
            <pc:sldMk cId="2958454265" sldId="273"/>
            <ac:spMk id="7" creationId="{4A3EFE87-B9D1-48C2-BF50-8BD95B2F7D49}"/>
          </ac:spMkLst>
        </pc:spChg>
        <pc:spChg chg="add del mod ord">
          <ac:chgData name="Ken Merrihew" userId="bcb7a1e886d99f07" providerId="LiveId" clId="{3C7E84B2-68A5-4849-94E9-AFB9D7429A5D}" dt="2019-03-23T00:32:49.563" v="3998" actId="478"/>
          <ac:spMkLst>
            <pc:docMk/>
            <pc:sldMk cId="2958454265" sldId="273"/>
            <ac:spMk id="8" creationId="{9F848B06-2DF5-4BA7-A88D-EE71D35EB77F}"/>
          </ac:spMkLst>
        </pc:spChg>
      </pc:sldChg>
      <pc:sldChg chg="ord modTransition">
        <pc:chgData name="Ken Merrihew" userId="bcb7a1e886d99f07" providerId="LiveId" clId="{3C7E84B2-68A5-4849-94E9-AFB9D7429A5D}" dt="2019-03-24T12:36:36.575" v="6456"/>
        <pc:sldMkLst>
          <pc:docMk/>
          <pc:sldMk cId="2294200806" sldId="274"/>
        </pc:sldMkLst>
      </pc:sldChg>
      <pc:sldChg chg="addSp delSp modSp modTransition delAnim modAnim">
        <pc:chgData name="Ken Merrihew" userId="bcb7a1e886d99f07" providerId="LiveId" clId="{3C7E84B2-68A5-4849-94E9-AFB9D7429A5D}" dt="2019-03-23T22:48:47.839" v="6315"/>
        <pc:sldMkLst>
          <pc:docMk/>
          <pc:sldMk cId="993913855" sldId="275"/>
        </pc:sldMkLst>
        <pc:spChg chg="del">
          <ac:chgData name="Ken Merrihew" userId="bcb7a1e886d99f07" providerId="LiveId" clId="{3C7E84B2-68A5-4849-94E9-AFB9D7429A5D}" dt="2019-03-22T19:34:45.955" v="3093" actId="478"/>
          <ac:spMkLst>
            <pc:docMk/>
            <pc:sldMk cId="993913855" sldId="275"/>
            <ac:spMk id="3" creationId="{858D18EB-7A04-4D45-B238-22DD8C1F6428}"/>
          </ac:spMkLst>
        </pc:spChg>
        <pc:spChg chg="add mod">
          <ac:chgData name="Ken Merrihew" userId="bcb7a1e886d99f07" providerId="LiveId" clId="{3C7E84B2-68A5-4849-94E9-AFB9D7429A5D}" dt="2019-03-22T19:36:32.876" v="3133" actId="20577"/>
          <ac:spMkLst>
            <pc:docMk/>
            <pc:sldMk cId="993913855" sldId="275"/>
            <ac:spMk id="4" creationId="{C6C3ABEB-F199-4882-9B24-66C68D4041BA}"/>
          </ac:spMkLst>
        </pc:spChg>
        <pc:spChg chg="add mod">
          <ac:chgData name="Ken Merrihew" userId="bcb7a1e886d99f07" providerId="LiveId" clId="{3C7E84B2-68A5-4849-94E9-AFB9D7429A5D}" dt="2019-03-23T22:44:38.794" v="6119" actId="14100"/>
          <ac:spMkLst>
            <pc:docMk/>
            <pc:sldMk cId="993913855" sldId="275"/>
            <ac:spMk id="5" creationId="{13C361DD-F497-4E53-9C0D-8F38DF459148}"/>
          </ac:spMkLst>
        </pc:spChg>
        <pc:spChg chg="add mod">
          <ac:chgData name="Ken Merrihew" userId="bcb7a1e886d99f07" providerId="LiveId" clId="{3C7E84B2-68A5-4849-94E9-AFB9D7429A5D}" dt="2019-03-23T22:45:05.961" v="6195" actId="20577"/>
          <ac:spMkLst>
            <pc:docMk/>
            <pc:sldMk cId="993913855" sldId="275"/>
            <ac:spMk id="6" creationId="{F57C963E-3898-4387-B0F8-8FE1D8C5B951}"/>
          </ac:spMkLst>
        </pc:spChg>
        <pc:spChg chg="add mod">
          <ac:chgData name="Ken Merrihew" userId="bcb7a1e886d99f07" providerId="LiveId" clId="{3C7E84B2-68A5-4849-94E9-AFB9D7429A5D}" dt="2019-03-23T22:47:33.909" v="6307" actId="20577"/>
          <ac:spMkLst>
            <pc:docMk/>
            <pc:sldMk cId="993913855" sldId="275"/>
            <ac:spMk id="7" creationId="{77A5F934-497B-4F02-99DE-1C87981AB175}"/>
          </ac:spMkLst>
        </pc:spChg>
        <pc:picChg chg="add mod">
          <ac:chgData name="Ken Merrihew" userId="bcb7a1e886d99f07" providerId="LiveId" clId="{3C7E84B2-68A5-4849-94E9-AFB9D7429A5D}" dt="2019-03-22T19:35:02.784" v="3100" actId="1076"/>
          <ac:picMkLst>
            <pc:docMk/>
            <pc:sldMk cId="993913855" sldId="275"/>
            <ac:picMk id="1026" creationId="{4F31EA59-7A40-41AF-98F7-666FBED062D2}"/>
          </ac:picMkLst>
        </pc:picChg>
      </pc:sldChg>
      <pc:sldChg chg="modTransition">
        <pc:chgData name="Ken Merrihew" userId="bcb7a1e886d99f07" providerId="LiveId" clId="{3C7E84B2-68A5-4849-94E9-AFB9D7429A5D}" dt="2019-03-22T15:07:30.164" v="520"/>
        <pc:sldMkLst>
          <pc:docMk/>
          <pc:sldMk cId="559534898" sldId="276"/>
        </pc:sldMkLst>
      </pc:sldChg>
      <pc:sldChg chg="modSp modTransition modAnim">
        <pc:chgData name="Ken Merrihew" userId="bcb7a1e886d99f07" providerId="LiveId" clId="{3C7E84B2-68A5-4849-94E9-AFB9D7429A5D}" dt="2019-03-23T22:33:37.390" v="6101"/>
        <pc:sldMkLst>
          <pc:docMk/>
          <pc:sldMk cId="2558490890" sldId="277"/>
        </pc:sldMkLst>
        <pc:spChg chg="mod">
          <ac:chgData name="Ken Merrihew" userId="bcb7a1e886d99f07" providerId="LiveId" clId="{3C7E84B2-68A5-4849-94E9-AFB9D7429A5D}" dt="2019-03-23T22:33:37.390" v="6101"/>
          <ac:spMkLst>
            <pc:docMk/>
            <pc:sldMk cId="2558490890" sldId="277"/>
            <ac:spMk id="3" creationId="{858D18EB-7A04-4D45-B238-22DD8C1F6428}"/>
          </ac:spMkLst>
        </pc:spChg>
      </pc:sldChg>
      <pc:sldChg chg="modSp modTransition modAnim">
        <pc:chgData name="Ken Merrihew" userId="bcb7a1e886d99f07" providerId="LiveId" clId="{3C7E84B2-68A5-4849-94E9-AFB9D7429A5D}" dt="2019-03-23T22:33:42.542" v="6102"/>
        <pc:sldMkLst>
          <pc:docMk/>
          <pc:sldMk cId="2249756912" sldId="278"/>
        </pc:sldMkLst>
        <pc:spChg chg="mod">
          <ac:chgData name="Ken Merrihew" userId="bcb7a1e886d99f07" providerId="LiveId" clId="{3C7E84B2-68A5-4849-94E9-AFB9D7429A5D}" dt="2019-03-23T22:33:42.542" v="6102"/>
          <ac:spMkLst>
            <pc:docMk/>
            <pc:sldMk cId="2249756912" sldId="278"/>
            <ac:spMk id="3" creationId="{858D18EB-7A04-4D45-B238-22DD8C1F6428}"/>
          </ac:spMkLst>
        </pc:spChg>
      </pc:sldChg>
      <pc:sldChg chg="addSp delSp modSp add modTransition delAnim modAnim">
        <pc:chgData name="Ken Merrihew" userId="bcb7a1e886d99f07" providerId="LiveId" clId="{3C7E84B2-68A5-4849-94E9-AFB9D7429A5D}" dt="2019-03-22T18:44:23.218" v="3073"/>
        <pc:sldMkLst>
          <pc:docMk/>
          <pc:sldMk cId="1971998061" sldId="279"/>
        </pc:sldMkLst>
        <pc:spChg chg="del">
          <ac:chgData name="Ken Merrihew" userId="bcb7a1e886d99f07" providerId="LiveId" clId="{3C7E84B2-68A5-4849-94E9-AFB9D7429A5D}" dt="2019-03-22T13:58:56.537" v="1" actId="478"/>
          <ac:spMkLst>
            <pc:docMk/>
            <pc:sldMk cId="1971998061" sldId="279"/>
            <ac:spMk id="3" creationId="{858D18EB-7A04-4D45-B238-22DD8C1F6428}"/>
          </ac:spMkLst>
        </pc:spChg>
        <pc:spChg chg="del">
          <ac:chgData name="Ken Merrihew" userId="bcb7a1e886d99f07" providerId="LiveId" clId="{3C7E84B2-68A5-4849-94E9-AFB9D7429A5D}" dt="2019-03-22T13:58:56.537" v="1" actId="478"/>
          <ac:spMkLst>
            <pc:docMk/>
            <pc:sldMk cId="1971998061" sldId="279"/>
            <ac:spMk id="6" creationId="{F5AAF940-517F-413F-8CF4-7C5F94B41DB4}"/>
          </ac:spMkLst>
        </pc:spChg>
        <pc:spChg chg="add mod ord">
          <ac:chgData name="Ken Merrihew" userId="bcb7a1e886d99f07" providerId="LiveId" clId="{3C7E84B2-68A5-4849-94E9-AFB9D7429A5D}" dt="2019-03-22T15:23:10.995" v="1012" actId="1038"/>
          <ac:spMkLst>
            <pc:docMk/>
            <pc:sldMk cId="1971998061" sldId="279"/>
            <ac:spMk id="12" creationId="{7595995F-124A-497D-968D-35F59DB2F8EB}"/>
          </ac:spMkLst>
        </pc:spChg>
        <pc:spChg chg="add mod ord">
          <ac:chgData name="Ken Merrihew" userId="bcb7a1e886d99f07" providerId="LiveId" clId="{3C7E84B2-68A5-4849-94E9-AFB9D7429A5D}" dt="2019-03-22T15:23:02.469" v="991" actId="1037"/>
          <ac:spMkLst>
            <pc:docMk/>
            <pc:sldMk cId="1971998061" sldId="279"/>
            <ac:spMk id="13" creationId="{8148C8A3-E1FC-4C6F-B258-61BDE204AC4E}"/>
          </ac:spMkLst>
        </pc:spChg>
        <pc:spChg chg="add mod">
          <ac:chgData name="Ken Merrihew" userId="bcb7a1e886d99f07" providerId="LiveId" clId="{3C7E84B2-68A5-4849-94E9-AFB9D7429A5D}" dt="2019-03-22T18:44:23.218" v="3073"/>
          <ac:spMkLst>
            <pc:docMk/>
            <pc:sldMk cId="1971998061" sldId="279"/>
            <ac:spMk id="15" creationId="{E9392D67-93E4-4B7F-B31D-EF3CAC0C7110}"/>
          </ac:spMkLst>
        </pc:spChg>
        <pc:spChg chg="add mod ord">
          <ac:chgData name="Ken Merrihew" userId="bcb7a1e886d99f07" providerId="LiveId" clId="{3C7E84B2-68A5-4849-94E9-AFB9D7429A5D}" dt="2019-03-22T15:19:41.488" v="575" actId="1035"/>
          <ac:spMkLst>
            <pc:docMk/>
            <pc:sldMk cId="1971998061" sldId="279"/>
            <ac:spMk id="16" creationId="{08FF1602-745B-4BAB-A1BD-99149E8B9F32}"/>
          </ac:spMkLst>
        </pc:spChg>
        <pc:spChg chg="add mod">
          <ac:chgData name="Ken Merrihew" userId="bcb7a1e886d99f07" providerId="LiveId" clId="{3C7E84B2-68A5-4849-94E9-AFB9D7429A5D}" dt="2019-03-22T15:28:52.027" v="1109" actId="164"/>
          <ac:spMkLst>
            <pc:docMk/>
            <pc:sldMk cId="1971998061" sldId="279"/>
            <ac:spMk id="19" creationId="{84F7C924-0101-4179-9851-400B497EA1DE}"/>
          </ac:spMkLst>
        </pc:spChg>
        <pc:spChg chg="add mod ord">
          <ac:chgData name="Ken Merrihew" userId="bcb7a1e886d99f07" providerId="LiveId" clId="{3C7E84B2-68A5-4849-94E9-AFB9D7429A5D}" dt="2019-03-22T15:28:52.027" v="1109" actId="164"/>
          <ac:spMkLst>
            <pc:docMk/>
            <pc:sldMk cId="1971998061" sldId="279"/>
            <ac:spMk id="20" creationId="{066DE8A3-CD8A-4A7C-AD48-F693EF4D2C20}"/>
          </ac:spMkLst>
        </pc:spChg>
        <pc:spChg chg="add mod">
          <ac:chgData name="Ken Merrihew" userId="bcb7a1e886d99f07" providerId="LiveId" clId="{3C7E84B2-68A5-4849-94E9-AFB9D7429A5D}" dt="2019-03-22T15:35:57.233" v="1240" actId="1038"/>
          <ac:spMkLst>
            <pc:docMk/>
            <pc:sldMk cId="1971998061" sldId="279"/>
            <ac:spMk id="21" creationId="{201A6E51-870B-43E4-9ED1-6E71B7FBC0E9}"/>
          </ac:spMkLst>
        </pc:spChg>
        <pc:spChg chg="add mod">
          <ac:chgData name="Ken Merrihew" userId="bcb7a1e886d99f07" providerId="LiveId" clId="{3C7E84B2-68A5-4849-94E9-AFB9D7429A5D}" dt="2019-03-22T15:40:49.239" v="1523" actId="1038"/>
          <ac:spMkLst>
            <pc:docMk/>
            <pc:sldMk cId="1971998061" sldId="279"/>
            <ac:spMk id="23" creationId="{32F968FB-514E-4F78-9008-FE5895D89581}"/>
          </ac:spMkLst>
        </pc:spChg>
        <pc:spChg chg="add mod">
          <ac:chgData name="Ken Merrihew" userId="bcb7a1e886d99f07" providerId="LiveId" clId="{3C7E84B2-68A5-4849-94E9-AFB9D7429A5D}" dt="2019-03-22T15:42:02.522" v="1536" actId="1038"/>
          <ac:spMkLst>
            <pc:docMk/>
            <pc:sldMk cId="1971998061" sldId="279"/>
            <ac:spMk id="26" creationId="{12C229EF-14BE-4FAE-901F-EBF35759393C}"/>
          </ac:spMkLst>
        </pc:spChg>
        <pc:spChg chg="add mod ord">
          <ac:chgData name="Ken Merrihew" userId="bcb7a1e886d99f07" providerId="LiveId" clId="{3C7E84B2-68A5-4849-94E9-AFB9D7429A5D}" dt="2019-03-22T15:45:26.785" v="1539" actId="166"/>
          <ac:spMkLst>
            <pc:docMk/>
            <pc:sldMk cId="1971998061" sldId="279"/>
            <ac:spMk id="28" creationId="{C807990F-9557-4CE5-9161-C0781C6827D0}"/>
          </ac:spMkLst>
        </pc:spChg>
        <pc:grpChg chg="add mod">
          <ac:chgData name="Ken Merrihew" userId="bcb7a1e886d99f07" providerId="LiveId" clId="{3C7E84B2-68A5-4849-94E9-AFB9D7429A5D}" dt="2019-03-22T15:36:13.693" v="1241" actId="339"/>
          <ac:grpSpMkLst>
            <pc:docMk/>
            <pc:sldMk cId="1971998061" sldId="279"/>
            <ac:grpSpMk id="22" creationId="{2112536A-6F21-437B-82F1-0802A2EA612B}"/>
          </ac:grpSpMkLst>
        </pc:grpChg>
        <pc:picChg chg="add mod ord modCrop">
          <ac:chgData name="Ken Merrihew" userId="bcb7a1e886d99f07" providerId="LiveId" clId="{3C7E84B2-68A5-4849-94E9-AFB9D7429A5D}" dt="2019-03-22T15:23:02.469" v="991" actId="1037"/>
          <ac:picMkLst>
            <pc:docMk/>
            <pc:sldMk cId="1971998061" sldId="279"/>
            <ac:picMk id="5" creationId="{D08C72DB-F3C2-4ABE-BBF8-43117B84C474}"/>
          </ac:picMkLst>
        </pc:picChg>
        <pc:picChg chg="add del mod">
          <ac:chgData name="Ken Merrihew" userId="bcb7a1e886d99f07" providerId="LiveId" clId="{3C7E84B2-68A5-4849-94E9-AFB9D7429A5D}" dt="2019-03-22T14:19:35.792" v="313" actId="478"/>
          <ac:picMkLst>
            <pc:docMk/>
            <pc:sldMk cId="1971998061" sldId="279"/>
            <ac:picMk id="8" creationId="{065F7CEB-F511-4715-B829-87A6CFEDCEE1}"/>
          </ac:picMkLst>
        </pc:picChg>
        <pc:picChg chg="add mod ord modCrop">
          <ac:chgData name="Ken Merrihew" userId="bcb7a1e886d99f07" providerId="LiveId" clId="{3C7E84B2-68A5-4849-94E9-AFB9D7429A5D}" dt="2019-03-22T15:23:10.995" v="1012" actId="1038"/>
          <ac:picMkLst>
            <pc:docMk/>
            <pc:sldMk cId="1971998061" sldId="279"/>
            <ac:picMk id="9" creationId="{D2B5CEC8-DB52-436E-BD0A-DA5BC7E1C972}"/>
          </ac:picMkLst>
        </pc:picChg>
        <pc:picChg chg="add mod ord">
          <ac:chgData name="Ken Merrihew" userId="bcb7a1e886d99f07" providerId="LiveId" clId="{3C7E84B2-68A5-4849-94E9-AFB9D7429A5D}" dt="2019-03-22T15:23:02.469" v="991" actId="1037"/>
          <ac:picMkLst>
            <pc:docMk/>
            <pc:sldMk cId="1971998061" sldId="279"/>
            <ac:picMk id="10" creationId="{BA7D26A4-44E0-41AA-985D-9C267F71F6A8}"/>
          </ac:picMkLst>
        </pc:picChg>
        <pc:picChg chg="add mod ord">
          <ac:chgData name="Ken Merrihew" userId="bcb7a1e886d99f07" providerId="LiveId" clId="{3C7E84B2-68A5-4849-94E9-AFB9D7429A5D}" dt="2019-03-22T15:23:10.995" v="1012" actId="1038"/>
          <ac:picMkLst>
            <pc:docMk/>
            <pc:sldMk cId="1971998061" sldId="279"/>
            <ac:picMk id="11" creationId="{83ADAC15-4905-441C-82D6-26B81DFA9A55}"/>
          </ac:picMkLst>
        </pc:picChg>
        <pc:picChg chg="add mod ord modCrop">
          <ac:chgData name="Ken Merrihew" userId="bcb7a1e886d99f07" providerId="LiveId" clId="{3C7E84B2-68A5-4849-94E9-AFB9D7429A5D}" dt="2019-03-22T15:23:10.995" v="1012" actId="1038"/>
          <ac:picMkLst>
            <pc:docMk/>
            <pc:sldMk cId="1971998061" sldId="279"/>
            <ac:picMk id="14" creationId="{291D60E8-4812-405F-934B-29C24954DE5C}"/>
          </ac:picMkLst>
        </pc:picChg>
        <pc:cxnChg chg="add del mod">
          <ac:chgData name="Ken Merrihew" userId="bcb7a1e886d99f07" providerId="LiveId" clId="{3C7E84B2-68A5-4849-94E9-AFB9D7429A5D}" dt="2019-03-22T15:30:11.554" v="1114" actId="478"/>
          <ac:cxnSpMkLst>
            <pc:docMk/>
            <pc:sldMk cId="1971998061" sldId="279"/>
            <ac:cxnSpMk id="18" creationId="{9A27027C-084E-4F9F-9448-0B3A4CA6E8FC}"/>
          </ac:cxnSpMkLst>
        </pc:cxnChg>
        <pc:cxnChg chg="add mod">
          <ac:chgData name="Ken Merrihew" userId="bcb7a1e886d99f07" providerId="LiveId" clId="{3C7E84B2-68A5-4849-94E9-AFB9D7429A5D}" dt="2019-03-22T15:40:49.239" v="1523" actId="1038"/>
          <ac:cxnSpMkLst>
            <pc:docMk/>
            <pc:sldMk cId="1971998061" sldId="279"/>
            <ac:cxnSpMk id="25" creationId="{06389882-3D46-415B-BDCE-888D748D150B}"/>
          </ac:cxnSpMkLst>
        </pc:cxnChg>
        <pc:cxnChg chg="add mod">
          <ac:chgData name="Ken Merrihew" userId="bcb7a1e886d99f07" providerId="LiveId" clId="{3C7E84B2-68A5-4849-94E9-AFB9D7429A5D}" dt="2019-03-22T15:42:02.522" v="1536" actId="1038"/>
          <ac:cxnSpMkLst>
            <pc:docMk/>
            <pc:sldMk cId="1971998061" sldId="279"/>
            <ac:cxnSpMk id="27" creationId="{7FE71CB7-5DC8-4405-B521-6C50473A72CF}"/>
          </ac:cxnSpMkLst>
        </pc:cxnChg>
      </pc:sldChg>
      <pc:sldChg chg="add modTransition">
        <pc:chgData name="Ken Merrihew" userId="bcb7a1e886d99f07" providerId="LiveId" clId="{3C7E84B2-68A5-4849-94E9-AFB9D7429A5D}" dt="2019-03-22T15:07:30.164" v="520"/>
        <pc:sldMkLst>
          <pc:docMk/>
          <pc:sldMk cId="1582667154" sldId="280"/>
        </pc:sldMkLst>
      </pc:sldChg>
      <pc:sldChg chg="delSp modSp add modAnim">
        <pc:chgData name="Ken Merrihew" userId="bcb7a1e886d99f07" providerId="LiveId" clId="{3C7E84B2-68A5-4849-94E9-AFB9D7429A5D}" dt="2019-03-22T15:46:48.904" v="1551"/>
        <pc:sldMkLst>
          <pc:docMk/>
          <pc:sldMk cId="1522620289" sldId="281"/>
        </pc:sldMkLst>
        <pc:spChg chg="mod">
          <ac:chgData name="Ken Merrihew" userId="bcb7a1e886d99f07" providerId="LiveId" clId="{3C7E84B2-68A5-4849-94E9-AFB9D7429A5D}" dt="2019-03-22T15:46:46.227" v="1550" actId="207"/>
          <ac:spMkLst>
            <pc:docMk/>
            <pc:sldMk cId="1522620289" sldId="281"/>
            <ac:spMk id="15" creationId="{E9392D67-93E4-4B7F-B31D-EF3CAC0C7110}"/>
          </ac:spMkLst>
        </pc:spChg>
        <pc:spChg chg="del">
          <ac:chgData name="Ken Merrihew" userId="bcb7a1e886d99f07" providerId="LiveId" clId="{3C7E84B2-68A5-4849-94E9-AFB9D7429A5D}" dt="2019-03-22T15:46:21.196" v="1546" actId="478"/>
          <ac:spMkLst>
            <pc:docMk/>
            <pc:sldMk cId="1522620289" sldId="281"/>
            <ac:spMk id="16" creationId="{08FF1602-745B-4BAB-A1BD-99149E8B9F32}"/>
          </ac:spMkLst>
        </pc:spChg>
        <pc:spChg chg="del">
          <ac:chgData name="Ken Merrihew" userId="bcb7a1e886d99f07" providerId="LiveId" clId="{3C7E84B2-68A5-4849-94E9-AFB9D7429A5D}" dt="2019-03-22T15:46:00.863" v="1544" actId="478"/>
          <ac:spMkLst>
            <pc:docMk/>
            <pc:sldMk cId="1522620289" sldId="281"/>
            <ac:spMk id="23" creationId="{32F968FB-514E-4F78-9008-FE5895D89581}"/>
          </ac:spMkLst>
        </pc:spChg>
        <pc:spChg chg="del">
          <ac:chgData name="Ken Merrihew" userId="bcb7a1e886d99f07" providerId="LiveId" clId="{3C7E84B2-68A5-4849-94E9-AFB9D7429A5D}" dt="2019-03-22T15:45:51.346" v="1541" actId="478"/>
          <ac:spMkLst>
            <pc:docMk/>
            <pc:sldMk cId="1522620289" sldId="281"/>
            <ac:spMk id="26" creationId="{12C229EF-14BE-4FAE-901F-EBF35759393C}"/>
          </ac:spMkLst>
        </pc:spChg>
        <pc:spChg chg="ord">
          <ac:chgData name="Ken Merrihew" userId="bcb7a1e886d99f07" providerId="LiveId" clId="{3C7E84B2-68A5-4849-94E9-AFB9D7429A5D}" dt="2019-03-22T15:45:20.418" v="1538" actId="166"/>
          <ac:spMkLst>
            <pc:docMk/>
            <pc:sldMk cId="1522620289" sldId="281"/>
            <ac:spMk id="28" creationId="{C807990F-9557-4CE5-9161-C0781C6827D0}"/>
          </ac:spMkLst>
        </pc:spChg>
        <pc:cxnChg chg="del mod">
          <ac:chgData name="Ken Merrihew" userId="bcb7a1e886d99f07" providerId="LiveId" clId="{3C7E84B2-68A5-4849-94E9-AFB9D7429A5D}" dt="2019-03-22T15:45:56.583" v="1543" actId="478"/>
          <ac:cxnSpMkLst>
            <pc:docMk/>
            <pc:sldMk cId="1522620289" sldId="281"/>
            <ac:cxnSpMk id="25" creationId="{06389882-3D46-415B-BDCE-888D748D150B}"/>
          </ac:cxnSpMkLst>
        </pc:cxnChg>
        <pc:cxnChg chg="del">
          <ac:chgData name="Ken Merrihew" userId="bcb7a1e886d99f07" providerId="LiveId" clId="{3C7E84B2-68A5-4849-94E9-AFB9D7429A5D}" dt="2019-03-22T15:45:52.667" v="1542" actId="478"/>
          <ac:cxnSpMkLst>
            <pc:docMk/>
            <pc:sldMk cId="1522620289" sldId="281"/>
            <ac:cxnSpMk id="27" creationId="{7FE71CB7-5DC8-4405-B521-6C50473A72CF}"/>
          </ac:cxnSpMkLst>
        </pc:cxnChg>
      </pc:sldChg>
      <pc:sldChg chg="addSp delSp modSp add delAnim modAnim">
        <pc:chgData name="Ken Merrihew" userId="bcb7a1e886d99f07" providerId="LiveId" clId="{3C7E84B2-68A5-4849-94E9-AFB9D7429A5D}" dt="2019-03-22T23:51:33.691" v="3560" actId="20577"/>
        <pc:sldMkLst>
          <pc:docMk/>
          <pc:sldMk cId="106312089" sldId="282"/>
        </pc:sldMkLst>
        <pc:spChg chg="add del mod">
          <ac:chgData name="Ken Merrihew" userId="bcb7a1e886d99f07" providerId="LiveId" clId="{3C7E84B2-68A5-4849-94E9-AFB9D7429A5D}" dt="2019-03-22T23:36:44.602" v="3298"/>
          <ac:spMkLst>
            <pc:docMk/>
            <pc:sldMk cId="106312089" sldId="282"/>
            <ac:spMk id="4" creationId="{324D42E0-2600-441E-9A5E-FC45F843A8BC}"/>
          </ac:spMkLst>
        </pc:spChg>
        <pc:spChg chg="add mod">
          <ac:chgData name="Ken Merrihew" userId="bcb7a1e886d99f07" providerId="LiveId" clId="{3C7E84B2-68A5-4849-94E9-AFB9D7429A5D}" dt="2019-03-22T23:51:33.691" v="3560" actId="20577"/>
          <ac:spMkLst>
            <pc:docMk/>
            <pc:sldMk cId="106312089" sldId="282"/>
            <ac:spMk id="5" creationId="{C7916686-12BB-4C6A-8A0F-8265975BD763}"/>
          </ac:spMkLst>
        </pc:spChg>
        <pc:spChg chg="del mod">
          <ac:chgData name="Ken Merrihew" userId="bcb7a1e886d99f07" providerId="LiveId" clId="{3C7E84B2-68A5-4849-94E9-AFB9D7429A5D}" dt="2019-03-22T23:37:18.641" v="3392" actId="478"/>
          <ac:spMkLst>
            <pc:docMk/>
            <pc:sldMk cId="106312089" sldId="282"/>
            <ac:spMk id="6" creationId="{F5AAF940-517F-413F-8CF4-7C5F94B41DB4}"/>
          </ac:spMkLst>
        </pc:spChg>
        <pc:spChg chg="add del mod">
          <ac:chgData name="Ken Merrihew" userId="bcb7a1e886d99f07" providerId="LiveId" clId="{3C7E84B2-68A5-4849-94E9-AFB9D7429A5D}" dt="2019-03-22T23:36:44.602" v="3300"/>
          <ac:spMkLst>
            <pc:docMk/>
            <pc:sldMk cId="106312089" sldId="282"/>
            <ac:spMk id="7" creationId="{521023A3-7D6C-4BA2-A37A-3FA8B9A1EACC}"/>
          </ac:spMkLst>
        </pc:spChg>
      </pc:sldChg>
      <pc:sldChg chg="addSp delSp modSp add delAnim modAnim">
        <pc:chgData name="Ken Merrihew" userId="bcb7a1e886d99f07" providerId="LiveId" clId="{3C7E84B2-68A5-4849-94E9-AFB9D7429A5D}" dt="2019-03-24T12:08:20.745" v="6417" actId="1076"/>
        <pc:sldMkLst>
          <pc:docMk/>
          <pc:sldMk cId="3618739108" sldId="283"/>
        </pc:sldMkLst>
        <pc:spChg chg="del mod">
          <ac:chgData name="Ken Merrihew" userId="bcb7a1e886d99f07" providerId="LiveId" clId="{3C7E84B2-68A5-4849-94E9-AFB9D7429A5D}" dt="2019-03-22T17:51:13.468" v="2660" actId="478"/>
          <ac:spMkLst>
            <pc:docMk/>
            <pc:sldMk cId="3618739108" sldId="283"/>
            <ac:spMk id="3" creationId="{1B61495B-221E-4153-8AB9-9C979C44529A}"/>
          </ac:spMkLst>
        </pc:spChg>
        <pc:spChg chg="mod">
          <ac:chgData name="Ken Merrihew" userId="bcb7a1e886d99f07" providerId="LiveId" clId="{3C7E84B2-68A5-4849-94E9-AFB9D7429A5D}" dt="2019-03-24T01:27:05.949" v="6413" actId="1036"/>
          <ac:spMkLst>
            <pc:docMk/>
            <pc:sldMk cId="3618739108" sldId="283"/>
            <ac:spMk id="4" creationId="{A688A4C0-A694-4640-AB36-F1B474777144}"/>
          </ac:spMkLst>
        </pc:spChg>
        <pc:spChg chg="mod">
          <ac:chgData name="Ken Merrihew" userId="bcb7a1e886d99f07" providerId="LiveId" clId="{3C7E84B2-68A5-4849-94E9-AFB9D7429A5D}" dt="2019-03-24T01:27:05.949" v="6413" actId="1036"/>
          <ac:spMkLst>
            <pc:docMk/>
            <pc:sldMk cId="3618739108" sldId="283"/>
            <ac:spMk id="5" creationId="{44EF9B2D-8E78-4DA7-81EA-F89733D2821D}"/>
          </ac:spMkLst>
        </pc:spChg>
        <pc:spChg chg="mod">
          <ac:chgData name="Ken Merrihew" userId="bcb7a1e886d99f07" providerId="LiveId" clId="{3C7E84B2-68A5-4849-94E9-AFB9D7429A5D}" dt="2019-03-24T01:27:05.949" v="6413" actId="1036"/>
          <ac:spMkLst>
            <pc:docMk/>
            <pc:sldMk cId="3618739108" sldId="283"/>
            <ac:spMk id="6" creationId="{5A5058D6-C102-4C6D-A89A-07472EC5B52F}"/>
          </ac:spMkLst>
        </pc:spChg>
        <pc:spChg chg="mod">
          <ac:chgData name="Ken Merrihew" userId="bcb7a1e886d99f07" providerId="LiveId" clId="{3C7E84B2-68A5-4849-94E9-AFB9D7429A5D}" dt="2019-03-22T17:38:07.022" v="2522" actId="164"/>
          <ac:spMkLst>
            <pc:docMk/>
            <pc:sldMk cId="3618739108" sldId="283"/>
            <ac:spMk id="7" creationId="{5EE2D2F6-3996-47F3-854D-DB7E351B0DA0}"/>
          </ac:spMkLst>
        </pc:spChg>
        <pc:spChg chg="mod ord">
          <ac:chgData name="Ken Merrihew" userId="bcb7a1e886d99f07" providerId="LiveId" clId="{3C7E84B2-68A5-4849-94E9-AFB9D7429A5D}" dt="2019-03-22T17:38:15.715" v="2523" actId="166"/>
          <ac:spMkLst>
            <pc:docMk/>
            <pc:sldMk cId="3618739108" sldId="283"/>
            <ac:spMk id="8" creationId="{A6E8E220-F89E-4027-AC3A-58F4E2B48BFC}"/>
          </ac:spMkLst>
        </pc:spChg>
        <pc:spChg chg="mod">
          <ac:chgData name="Ken Merrihew" userId="bcb7a1e886d99f07" providerId="LiveId" clId="{3C7E84B2-68A5-4849-94E9-AFB9D7429A5D}" dt="2019-03-22T17:42:22.610" v="2564" actId="164"/>
          <ac:spMkLst>
            <pc:docMk/>
            <pc:sldMk cId="3618739108" sldId="283"/>
            <ac:spMk id="9" creationId="{4E45EF74-D41B-43B8-BC2E-C190B7D1D260}"/>
          </ac:spMkLst>
        </pc:spChg>
        <pc:spChg chg="mod">
          <ac:chgData name="Ken Merrihew" userId="bcb7a1e886d99f07" providerId="LiveId" clId="{3C7E84B2-68A5-4849-94E9-AFB9D7429A5D}" dt="2019-03-22T17:30:51.659" v="2368" actId="164"/>
          <ac:spMkLst>
            <pc:docMk/>
            <pc:sldMk cId="3618739108" sldId="283"/>
            <ac:spMk id="11" creationId="{71C62150-BEA0-4CD6-9CF7-426049E63602}"/>
          </ac:spMkLst>
        </pc:spChg>
        <pc:spChg chg="mod">
          <ac:chgData name="Ken Merrihew" userId="bcb7a1e886d99f07" providerId="LiveId" clId="{3C7E84B2-68A5-4849-94E9-AFB9D7429A5D}" dt="2019-03-24T01:27:05.949" v="6413" actId="1036"/>
          <ac:spMkLst>
            <pc:docMk/>
            <pc:sldMk cId="3618739108" sldId="283"/>
            <ac:spMk id="12" creationId="{462A8C75-5B1D-4FE1-B26D-BBA836B7F312}"/>
          </ac:spMkLst>
        </pc:spChg>
        <pc:spChg chg="mod">
          <ac:chgData name="Ken Merrihew" userId="bcb7a1e886d99f07" providerId="LiveId" clId="{3C7E84B2-68A5-4849-94E9-AFB9D7429A5D}" dt="2019-03-24T01:27:05.949" v="6413" actId="1036"/>
          <ac:spMkLst>
            <pc:docMk/>
            <pc:sldMk cId="3618739108" sldId="283"/>
            <ac:spMk id="13" creationId="{4F8BBC28-AB0C-4050-8467-22A3D3126E80}"/>
          </ac:spMkLst>
        </pc:spChg>
        <pc:spChg chg="mod">
          <ac:chgData name="Ken Merrihew" userId="bcb7a1e886d99f07" providerId="LiveId" clId="{3C7E84B2-68A5-4849-94E9-AFB9D7429A5D}" dt="2019-03-24T01:27:05.949" v="6413" actId="1036"/>
          <ac:spMkLst>
            <pc:docMk/>
            <pc:sldMk cId="3618739108" sldId="283"/>
            <ac:spMk id="14" creationId="{4F9D13E3-8D31-40E8-8647-7422CC203BE3}"/>
          </ac:spMkLst>
        </pc:spChg>
        <pc:spChg chg="mod">
          <ac:chgData name="Ken Merrihew" userId="bcb7a1e886d99f07" providerId="LiveId" clId="{3C7E84B2-68A5-4849-94E9-AFB9D7429A5D}" dt="2019-03-24T01:27:05.949" v="6413" actId="1036"/>
          <ac:spMkLst>
            <pc:docMk/>
            <pc:sldMk cId="3618739108" sldId="283"/>
            <ac:spMk id="15" creationId="{72042A91-6B66-4C02-B61A-8D9DEF297EB9}"/>
          </ac:spMkLst>
        </pc:spChg>
        <pc:spChg chg="del">
          <ac:chgData name="Ken Merrihew" userId="bcb7a1e886d99f07" providerId="LiveId" clId="{3C7E84B2-68A5-4849-94E9-AFB9D7429A5D}" dt="2019-03-22T17:51:07.556" v="2658" actId="478"/>
          <ac:spMkLst>
            <pc:docMk/>
            <pc:sldMk cId="3618739108" sldId="283"/>
            <ac:spMk id="16" creationId="{8B351EE3-9228-4B57-9786-72FE5B626DF3}"/>
          </ac:spMkLst>
        </pc:spChg>
        <pc:spChg chg="mod ord">
          <ac:chgData name="Ken Merrihew" userId="bcb7a1e886d99f07" providerId="LiveId" clId="{3C7E84B2-68A5-4849-94E9-AFB9D7429A5D}" dt="2019-03-24T01:27:05.949" v="6413" actId="1036"/>
          <ac:spMkLst>
            <pc:docMk/>
            <pc:sldMk cId="3618739108" sldId="283"/>
            <ac:spMk id="17" creationId="{DA046122-5952-4954-AD37-F31EDDBAE029}"/>
          </ac:spMkLst>
        </pc:spChg>
        <pc:spChg chg="mod">
          <ac:chgData name="Ken Merrihew" userId="bcb7a1e886d99f07" providerId="LiveId" clId="{3C7E84B2-68A5-4849-94E9-AFB9D7429A5D}" dt="2019-03-22T17:50:27.141" v="2654" actId="164"/>
          <ac:spMkLst>
            <pc:docMk/>
            <pc:sldMk cId="3618739108" sldId="283"/>
            <ac:spMk id="18" creationId="{3D452B7F-0BB4-48D8-A562-9B1C6A495BA8}"/>
          </ac:spMkLst>
        </pc:spChg>
        <pc:spChg chg="add mod">
          <ac:chgData name="Ken Merrihew" userId="bcb7a1e886d99f07" providerId="LiveId" clId="{3C7E84B2-68A5-4849-94E9-AFB9D7429A5D}" dt="2019-03-22T17:38:07.022" v="2522" actId="164"/>
          <ac:spMkLst>
            <pc:docMk/>
            <pc:sldMk cId="3618739108" sldId="283"/>
            <ac:spMk id="20" creationId="{B4C0CA9A-F87B-4A42-ABE9-CC4F15945BFC}"/>
          </ac:spMkLst>
        </pc:spChg>
        <pc:spChg chg="mod">
          <ac:chgData name="Ken Merrihew" userId="bcb7a1e886d99f07" providerId="LiveId" clId="{3C7E84B2-68A5-4849-94E9-AFB9D7429A5D}" dt="2019-03-24T01:27:05.949" v="6413" actId="1036"/>
          <ac:spMkLst>
            <pc:docMk/>
            <pc:sldMk cId="3618739108" sldId="283"/>
            <ac:spMk id="22" creationId="{E474727B-2582-4F30-835D-A7155A0014BB}"/>
          </ac:spMkLst>
        </pc:spChg>
        <pc:spChg chg="add mod">
          <ac:chgData name="Ken Merrihew" userId="bcb7a1e886d99f07" providerId="LiveId" clId="{3C7E84B2-68A5-4849-94E9-AFB9D7429A5D}" dt="2019-03-22T17:43:08.770" v="2573" actId="1038"/>
          <ac:spMkLst>
            <pc:docMk/>
            <pc:sldMk cId="3618739108" sldId="283"/>
            <ac:spMk id="24" creationId="{0F14C770-976D-4B54-93A7-6E0712C6E8B6}"/>
          </ac:spMkLst>
        </pc:spChg>
        <pc:spChg chg="mod">
          <ac:chgData name="Ken Merrihew" userId="bcb7a1e886d99f07" providerId="LiveId" clId="{3C7E84B2-68A5-4849-94E9-AFB9D7429A5D}" dt="2019-03-24T01:27:05.949" v="6413" actId="1036"/>
          <ac:spMkLst>
            <pc:docMk/>
            <pc:sldMk cId="3618739108" sldId="283"/>
            <ac:spMk id="26" creationId="{6BB34F3A-9151-406C-BA40-FABD14A1E5BB}"/>
          </ac:spMkLst>
        </pc:spChg>
        <pc:spChg chg="mod">
          <ac:chgData name="Ken Merrihew" userId="bcb7a1e886d99f07" providerId="LiveId" clId="{3C7E84B2-68A5-4849-94E9-AFB9D7429A5D}" dt="2019-03-24T12:08:20.745" v="6417" actId="1076"/>
          <ac:spMkLst>
            <pc:docMk/>
            <pc:sldMk cId="3618739108" sldId="283"/>
            <ac:spMk id="28" creationId="{A508FD9F-4734-43F6-87EF-0E2FA3E95095}"/>
          </ac:spMkLst>
        </pc:spChg>
        <pc:spChg chg="add mod">
          <ac:chgData name="Ken Merrihew" userId="bcb7a1e886d99f07" providerId="LiveId" clId="{3C7E84B2-68A5-4849-94E9-AFB9D7429A5D}" dt="2019-03-22T17:36:06.855" v="2384"/>
          <ac:spMkLst>
            <pc:docMk/>
            <pc:sldMk cId="3618739108" sldId="283"/>
            <ac:spMk id="29" creationId="{838F52D4-AA14-418F-9075-1DE605D4CA1C}"/>
          </ac:spMkLst>
        </pc:spChg>
        <pc:spChg chg="add mod">
          <ac:chgData name="Ken Merrihew" userId="bcb7a1e886d99f07" providerId="LiveId" clId="{3C7E84B2-68A5-4849-94E9-AFB9D7429A5D}" dt="2019-03-22T17:50:27.141" v="2654" actId="164"/>
          <ac:spMkLst>
            <pc:docMk/>
            <pc:sldMk cId="3618739108" sldId="283"/>
            <ac:spMk id="31" creationId="{C109F0A2-FD54-4148-AFC6-B3C53B5F9343}"/>
          </ac:spMkLst>
        </pc:spChg>
        <pc:spChg chg="add del">
          <ac:chgData name="Ken Merrihew" userId="bcb7a1e886d99f07" providerId="LiveId" clId="{3C7E84B2-68A5-4849-94E9-AFB9D7429A5D}" dt="2019-03-22T17:51:27.005" v="2663"/>
          <ac:spMkLst>
            <pc:docMk/>
            <pc:sldMk cId="3618739108" sldId="283"/>
            <ac:spMk id="36" creationId="{E88DF114-EE34-4C84-885A-38BEC7390168}"/>
          </ac:spMkLst>
        </pc:spChg>
        <pc:spChg chg="add mod ord">
          <ac:chgData name="Ken Merrihew" userId="bcb7a1e886d99f07" providerId="LiveId" clId="{3C7E84B2-68A5-4849-94E9-AFB9D7429A5D}" dt="2019-03-24T01:27:05.949" v="6413" actId="1036"/>
          <ac:spMkLst>
            <pc:docMk/>
            <pc:sldMk cId="3618739108" sldId="283"/>
            <ac:spMk id="49" creationId="{7F6C4D44-99A9-4C5D-9270-B69D524174EE}"/>
          </ac:spMkLst>
        </pc:spChg>
        <pc:grpChg chg="add mod ord">
          <ac:chgData name="Ken Merrihew" userId="bcb7a1e886d99f07" providerId="LiveId" clId="{3C7E84B2-68A5-4849-94E9-AFB9D7429A5D}" dt="2019-03-24T01:27:05.949" v="6413" actId="1036"/>
          <ac:grpSpMkLst>
            <pc:docMk/>
            <pc:sldMk cId="3618739108" sldId="283"/>
            <ac:grpSpMk id="10" creationId="{80151D60-483D-46E8-80C9-AA8F7B98B2F3}"/>
          </ac:grpSpMkLst>
        </pc:grpChg>
        <pc:grpChg chg="add mod">
          <ac:chgData name="Ken Merrihew" userId="bcb7a1e886d99f07" providerId="LiveId" clId="{3C7E84B2-68A5-4849-94E9-AFB9D7429A5D}" dt="2019-03-24T01:27:05.949" v="6413" actId="1036"/>
          <ac:grpSpMkLst>
            <pc:docMk/>
            <pc:sldMk cId="3618739108" sldId="283"/>
            <ac:grpSpMk id="21" creationId="{0D9CAEE8-5275-4E74-8714-98FD2E06C571}"/>
          </ac:grpSpMkLst>
        </pc:grpChg>
        <pc:grpChg chg="add mod">
          <ac:chgData name="Ken Merrihew" userId="bcb7a1e886d99f07" providerId="LiveId" clId="{3C7E84B2-68A5-4849-94E9-AFB9D7429A5D}" dt="2019-03-24T01:27:05.949" v="6413" actId="1036"/>
          <ac:grpSpMkLst>
            <pc:docMk/>
            <pc:sldMk cId="3618739108" sldId="283"/>
            <ac:grpSpMk id="30" creationId="{143F470F-7A82-4636-99B3-DDC27E15537C}"/>
          </ac:grpSpMkLst>
        </pc:grpChg>
        <pc:grpChg chg="add mod ord">
          <ac:chgData name="Ken Merrihew" userId="bcb7a1e886d99f07" providerId="LiveId" clId="{3C7E84B2-68A5-4849-94E9-AFB9D7429A5D}" dt="2019-03-24T01:27:05.949" v="6413" actId="1036"/>
          <ac:grpSpMkLst>
            <pc:docMk/>
            <pc:sldMk cId="3618739108" sldId="283"/>
            <ac:grpSpMk id="32" creationId="{742EE0F4-3A0E-46D1-A97C-8715DB486777}"/>
          </ac:grpSpMkLst>
        </pc:grpChg>
        <pc:grpChg chg="add mod">
          <ac:chgData name="Ken Merrihew" userId="bcb7a1e886d99f07" providerId="LiveId" clId="{3C7E84B2-68A5-4849-94E9-AFB9D7429A5D}" dt="2019-03-24T01:27:05.949" v="6413" actId="1036"/>
          <ac:grpSpMkLst>
            <pc:docMk/>
            <pc:sldMk cId="3618739108" sldId="283"/>
            <ac:grpSpMk id="33" creationId="{EEB22A5F-1660-4484-A80F-79A28D46135A}"/>
          </ac:grpSpMkLst>
        </pc:grpChg>
        <pc:grpChg chg="add mod ord">
          <ac:chgData name="Ken Merrihew" userId="bcb7a1e886d99f07" providerId="LiveId" clId="{3C7E84B2-68A5-4849-94E9-AFB9D7429A5D}" dt="2019-03-24T01:27:05.949" v="6413" actId="1036"/>
          <ac:grpSpMkLst>
            <pc:docMk/>
            <pc:sldMk cId="3618739108" sldId="283"/>
            <ac:grpSpMk id="37" creationId="{8C11BC43-C208-4AE7-AB7B-CE56F987FD0F}"/>
          </ac:grpSpMkLst>
        </pc:grpChg>
        <pc:cxnChg chg="mod">
          <ac:chgData name="Ken Merrihew" userId="bcb7a1e886d99f07" providerId="LiveId" clId="{3C7E84B2-68A5-4849-94E9-AFB9D7429A5D}" dt="2019-03-24T01:27:05.949" v="6413" actId="1036"/>
          <ac:cxnSpMkLst>
            <pc:docMk/>
            <pc:sldMk cId="3618739108" sldId="283"/>
            <ac:cxnSpMk id="19" creationId="{26F695EE-6689-4A5B-BC73-2CB35255532B}"/>
          </ac:cxnSpMkLst>
        </pc:cxnChg>
        <pc:cxnChg chg="mod">
          <ac:chgData name="Ken Merrihew" userId="bcb7a1e886d99f07" providerId="LiveId" clId="{3C7E84B2-68A5-4849-94E9-AFB9D7429A5D}" dt="2019-03-24T01:27:05.949" v="6413" actId="1036"/>
          <ac:cxnSpMkLst>
            <pc:docMk/>
            <pc:sldMk cId="3618739108" sldId="283"/>
            <ac:cxnSpMk id="23" creationId="{9BA3DC12-C4B0-43E1-B629-748230250B13}"/>
          </ac:cxnSpMkLst>
        </pc:cxnChg>
        <pc:cxnChg chg="mod">
          <ac:chgData name="Ken Merrihew" userId="bcb7a1e886d99f07" providerId="LiveId" clId="{3C7E84B2-68A5-4849-94E9-AFB9D7429A5D}" dt="2019-03-24T01:27:05.949" v="6413" actId="1036"/>
          <ac:cxnSpMkLst>
            <pc:docMk/>
            <pc:sldMk cId="3618739108" sldId="283"/>
            <ac:cxnSpMk id="25" creationId="{D6353542-0F84-4488-A9F6-B7B51BB75AF7}"/>
          </ac:cxnSpMkLst>
        </pc:cxnChg>
        <pc:cxnChg chg="mod">
          <ac:chgData name="Ken Merrihew" userId="bcb7a1e886d99f07" providerId="LiveId" clId="{3C7E84B2-68A5-4849-94E9-AFB9D7429A5D}" dt="2019-03-24T01:27:05.949" v="6413" actId="1036"/>
          <ac:cxnSpMkLst>
            <pc:docMk/>
            <pc:sldMk cId="3618739108" sldId="283"/>
            <ac:cxnSpMk id="27" creationId="{AA4AD08C-0A03-4B2B-B807-036D8F584EB0}"/>
          </ac:cxnSpMkLst>
        </pc:cxnChg>
        <pc:cxnChg chg="add mod">
          <ac:chgData name="Ken Merrihew" userId="bcb7a1e886d99f07" providerId="LiveId" clId="{3C7E84B2-68A5-4849-94E9-AFB9D7429A5D}" dt="2019-03-24T01:27:05.949" v="6413" actId="1036"/>
          <ac:cxnSpMkLst>
            <pc:docMk/>
            <pc:sldMk cId="3618739108" sldId="283"/>
            <ac:cxnSpMk id="42" creationId="{D7C3C3A5-401D-4430-8AA2-58C6EB671CBE}"/>
          </ac:cxnSpMkLst>
        </pc:cxnChg>
        <pc:cxnChg chg="add mod">
          <ac:chgData name="Ken Merrihew" userId="bcb7a1e886d99f07" providerId="LiveId" clId="{3C7E84B2-68A5-4849-94E9-AFB9D7429A5D}" dt="2019-03-24T01:27:05.949" v="6413" actId="1036"/>
          <ac:cxnSpMkLst>
            <pc:docMk/>
            <pc:sldMk cId="3618739108" sldId="283"/>
            <ac:cxnSpMk id="45" creationId="{FC6147B3-3AFC-4F5B-A8D3-1E3AA59B6239}"/>
          </ac:cxnSpMkLst>
        </pc:cxnChg>
      </pc:sldChg>
      <pc:sldChg chg="add">
        <pc:chgData name="Ken Merrihew" userId="bcb7a1e886d99f07" providerId="LiveId" clId="{3C7E84B2-68A5-4849-94E9-AFB9D7429A5D}" dt="2019-03-22T19:34:42.518" v="3092"/>
        <pc:sldMkLst>
          <pc:docMk/>
          <pc:sldMk cId="3545204423" sldId="284"/>
        </pc:sldMkLst>
      </pc:sldChg>
      <pc:sldChg chg="add">
        <pc:chgData name="Ken Merrihew" userId="bcb7a1e886d99f07" providerId="LiveId" clId="{3C7E84B2-68A5-4849-94E9-AFB9D7429A5D}" dt="2019-03-22T19:34:42.518" v="3092"/>
        <pc:sldMkLst>
          <pc:docMk/>
          <pc:sldMk cId="1886430762" sldId="285"/>
        </pc:sldMkLst>
      </pc:sldChg>
      <pc:sldChg chg="addSp delSp modSp add delAnim modAnim">
        <pc:chgData name="Ken Merrihew" userId="bcb7a1e886d99f07" providerId="LiveId" clId="{3C7E84B2-68A5-4849-94E9-AFB9D7429A5D}" dt="2019-03-22T23:41:16.572" v="3490"/>
        <pc:sldMkLst>
          <pc:docMk/>
          <pc:sldMk cId="2198976807" sldId="286"/>
        </pc:sldMkLst>
        <pc:spChg chg="del">
          <ac:chgData name="Ken Merrihew" userId="bcb7a1e886d99f07" providerId="LiveId" clId="{3C7E84B2-68A5-4849-94E9-AFB9D7429A5D}" dt="2019-03-22T23:37:06.971" v="3390" actId="478"/>
          <ac:spMkLst>
            <pc:docMk/>
            <pc:sldMk cId="2198976807" sldId="286"/>
            <ac:spMk id="3" creationId="{858D18EB-7A04-4D45-B238-22DD8C1F6428}"/>
          </ac:spMkLst>
        </pc:spChg>
        <pc:spChg chg="del">
          <ac:chgData name="Ken Merrihew" userId="bcb7a1e886d99f07" providerId="LiveId" clId="{3C7E84B2-68A5-4849-94E9-AFB9D7429A5D}" dt="2019-03-22T23:36:59.127" v="3387" actId="478"/>
          <ac:spMkLst>
            <pc:docMk/>
            <pc:sldMk cId="2198976807" sldId="286"/>
            <ac:spMk id="5" creationId="{C7916686-12BB-4C6A-8A0F-8265975BD763}"/>
          </ac:spMkLst>
        </pc:spChg>
        <pc:spChg chg="mod ord">
          <ac:chgData name="Ken Merrihew" userId="bcb7a1e886d99f07" providerId="LiveId" clId="{3C7E84B2-68A5-4849-94E9-AFB9D7429A5D}" dt="2019-03-22T23:37:03.180" v="3389" actId="167"/>
          <ac:spMkLst>
            <pc:docMk/>
            <pc:sldMk cId="2198976807" sldId="286"/>
            <ac:spMk id="6" creationId="{F5AAF940-517F-413F-8CF4-7C5F94B41DB4}"/>
          </ac:spMkLst>
        </pc:spChg>
        <pc:spChg chg="add mod">
          <ac:chgData name="Ken Merrihew" userId="bcb7a1e886d99f07" providerId="LiveId" clId="{3C7E84B2-68A5-4849-94E9-AFB9D7429A5D}" dt="2019-03-22T23:41:16.572" v="3490"/>
          <ac:spMkLst>
            <pc:docMk/>
            <pc:sldMk cId="2198976807" sldId="286"/>
            <ac:spMk id="8" creationId="{98F413C7-1C87-4D71-876F-5263A33C1352}"/>
          </ac:spMkLst>
        </pc:spChg>
        <pc:spChg chg="add mod">
          <ac:chgData name="Ken Merrihew" userId="bcb7a1e886d99f07" providerId="LiveId" clId="{3C7E84B2-68A5-4849-94E9-AFB9D7429A5D}" dt="2019-03-22T23:39:33.765" v="3476" actId="1035"/>
          <ac:spMkLst>
            <pc:docMk/>
            <pc:sldMk cId="2198976807" sldId="286"/>
            <ac:spMk id="9" creationId="{CD738E19-C85B-4771-A69E-4C4D7CB1475A}"/>
          </ac:spMkLst>
        </pc:spChg>
        <pc:picChg chg="add mod">
          <ac:chgData name="Ken Merrihew" userId="bcb7a1e886d99f07" providerId="LiveId" clId="{3C7E84B2-68A5-4849-94E9-AFB9D7429A5D}" dt="2019-03-22T23:38:50.020" v="3425" actId="14100"/>
          <ac:picMkLst>
            <pc:docMk/>
            <pc:sldMk cId="2198976807" sldId="286"/>
            <ac:picMk id="1026" creationId="{3D6EEB69-A6AB-4422-8534-729C1EF2DA96}"/>
          </ac:picMkLst>
        </pc:picChg>
      </pc:sldChg>
      <pc:sldChg chg="delSp modSp add">
        <pc:chgData name="Ken Merrihew" userId="bcb7a1e886d99f07" providerId="LiveId" clId="{3C7E84B2-68A5-4849-94E9-AFB9D7429A5D}" dt="2019-03-23T00:20:35.713" v="3568" actId="207"/>
        <pc:sldMkLst>
          <pc:docMk/>
          <pc:sldMk cId="1833842692" sldId="287"/>
        </pc:sldMkLst>
        <pc:spChg chg="del">
          <ac:chgData name="Ken Merrihew" userId="bcb7a1e886d99f07" providerId="LiveId" clId="{3C7E84B2-68A5-4849-94E9-AFB9D7429A5D}" dt="2019-03-23T00:20:22.079" v="3562" actId="478"/>
          <ac:spMkLst>
            <pc:docMk/>
            <pc:sldMk cId="1833842692" sldId="287"/>
            <ac:spMk id="12" creationId="{7595995F-124A-497D-968D-35F59DB2F8EB}"/>
          </ac:spMkLst>
        </pc:spChg>
        <pc:spChg chg="del">
          <ac:chgData name="Ken Merrihew" userId="bcb7a1e886d99f07" providerId="LiveId" clId="{3C7E84B2-68A5-4849-94E9-AFB9D7429A5D}" dt="2019-03-23T00:20:22.079" v="3562" actId="478"/>
          <ac:spMkLst>
            <pc:docMk/>
            <pc:sldMk cId="1833842692" sldId="287"/>
            <ac:spMk id="13" creationId="{8148C8A3-E1FC-4C6F-B258-61BDE204AC4E}"/>
          </ac:spMkLst>
        </pc:spChg>
        <pc:spChg chg="mod">
          <ac:chgData name="Ken Merrihew" userId="bcb7a1e886d99f07" providerId="LiveId" clId="{3C7E84B2-68A5-4849-94E9-AFB9D7429A5D}" dt="2019-03-23T00:20:35.713" v="3568" actId="207"/>
          <ac:spMkLst>
            <pc:docMk/>
            <pc:sldMk cId="1833842692" sldId="287"/>
            <ac:spMk id="15" creationId="{E9392D67-93E4-4B7F-B31D-EF3CAC0C7110}"/>
          </ac:spMkLst>
        </pc:spChg>
        <pc:spChg chg="del">
          <ac:chgData name="Ken Merrihew" userId="bcb7a1e886d99f07" providerId="LiveId" clId="{3C7E84B2-68A5-4849-94E9-AFB9D7429A5D}" dt="2019-03-23T00:20:22.079" v="3562" actId="478"/>
          <ac:spMkLst>
            <pc:docMk/>
            <pc:sldMk cId="1833842692" sldId="287"/>
            <ac:spMk id="28" creationId="{C807990F-9557-4CE5-9161-C0781C6827D0}"/>
          </ac:spMkLst>
        </pc:spChg>
        <pc:grpChg chg="del">
          <ac:chgData name="Ken Merrihew" userId="bcb7a1e886d99f07" providerId="LiveId" clId="{3C7E84B2-68A5-4849-94E9-AFB9D7429A5D}" dt="2019-03-23T00:20:22.079" v="3562" actId="478"/>
          <ac:grpSpMkLst>
            <pc:docMk/>
            <pc:sldMk cId="1833842692" sldId="287"/>
            <ac:grpSpMk id="22" creationId="{2112536A-6F21-437B-82F1-0802A2EA612B}"/>
          </ac:grpSpMkLst>
        </pc:grpChg>
        <pc:picChg chg="del">
          <ac:chgData name="Ken Merrihew" userId="bcb7a1e886d99f07" providerId="LiveId" clId="{3C7E84B2-68A5-4849-94E9-AFB9D7429A5D}" dt="2019-03-23T00:20:22.079" v="3562" actId="478"/>
          <ac:picMkLst>
            <pc:docMk/>
            <pc:sldMk cId="1833842692" sldId="287"/>
            <ac:picMk id="5" creationId="{D08C72DB-F3C2-4ABE-BBF8-43117B84C474}"/>
          </ac:picMkLst>
        </pc:picChg>
        <pc:picChg chg="del">
          <ac:chgData name="Ken Merrihew" userId="bcb7a1e886d99f07" providerId="LiveId" clId="{3C7E84B2-68A5-4849-94E9-AFB9D7429A5D}" dt="2019-03-23T00:20:22.079" v="3562" actId="478"/>
          <ac:picMkLst>
            <pc:docMk/>
            <pc:sldMk cId="1833842692" sldId="287"/>
            <ac:picMk id="9" creationId="{D2B5CEC8-DB52-436E-BD0A-DA5BC7E1C972}"/>
          </ac:picMkLst>
        </pc:picChg>
        <pc:picChg chg="del">
          <ac:chgData name="Ken Merrihew" userId="bcb7a1e886d99f07" providerId="LiveId" clId="{3C7E84B2-68A5-4849-94E9-AFB9D7429A5D}" dt="2019-03-23T00:20:22.079" v="3562" actId="478"/>
          <ac:picMkLst>
            <pc:docMk/>
            <pc:sldMk cId="1833842692" sldId="287"/>
            <ac:picMk id="10" creationId="{BA7D26A4-44E0-41AA-985D-9C267F71F6A8}"/>
          </ac:picMkLst>
        </pc:picChg>
        <pc:picChg chg="del">
          <ac:chgData name="Ken Merrihew" userId="bcb7a1e886d99f07" providerId="LiveId" clId="{3C7E84B2-68A5-4849-94E9-AFB9D7429A5D}" dt="2019-03-23T00:20:22.079" v="3562" actId="478"/>
          <ac:picMkLst>
            <pc:docMk/>
            <pc:sldMk cId="1833842692" sldId="287"/>
            <ac:picMk id="11" creationId="{83ADAC15-4905-441C-82D6-26B81DFA9A55}"/>
          </ac:picMkLst>
        </pc:picChg>
        <pc:picChg chg="del">
          <ac:chgData name="Ken Merrihew" userId="bcb7a1e886d99f07" providerId="LiveId" clId="{3C7E84B2-68A5-4849-94E9-AFB9D7429A5D}" dt="2019-03-23T00:20:22.079" v="3562" actId="478"/>
          <ac:picMkLst>
            <pc:docMk/>
            <pc:sldMk cId="1833842692" sldId="287"/>
            <ac:picMk id="14" creationId="{291D60E8-4812-405F-934B-29C24954DE5C}"/>
          </ac:picMkLst>
        </pc:picChg>
      </pc:sldChg>
      <pc:sldChg chg="add">
        <pc:chgData name="Ken Merrihew" userId="bcb7a1e886d99f07" providerId="LiveId" clId="{3C7E84B2-68A5-4849-94E9-AFB9D7429A5D}" dt="2019-03-23T00:20:17.871" v="3561"/>
        <pc:sldMkLst>
          <pc:docMk/>
          <pc:sldMk cId="622263180" sldId="288"/>
        </pc:sldMkLst>
      </pc:sldChg>
      <pc:sldChg chg="addSp delSp modSp add delAnim modAnim">
        <pc:chgData name="Ken Merrihew" userId="bcb7a1e886d99f07" providerId="LiveId" clId="{3C7E84B2-68A5-4849-94E9-AFB9D7429A5D}" dt="2019-03-23T19:35:17.951" v="5398"/>
        <pc:sldMkLst>
          <pc:docMk/>
          <pc:sldMk cId="3119140488" sldId="289"/>
        </pc:sldMkLst>
        <pc:spChg chg="del">
          <ac:chgData name="Ken Merrihew" userId="bcb7a1e886d99f07" providerId="LiveId" clId="{3C7E84B2-68A5-4849-94E9-AFB9D7429A5D}" dt="2019-03-23T00:32:44.277" v="3997" actId="478"/>
          <ac:spMkLst>
            <pc:docMk/>
            <pc:sldMk cId="3119140488" sldId="289"/>
            <ac:spMk id="3" creationId="{858D18EB-7A04-4D45-B238-22DD8C1F6428}"/>
          </ac:spMkLst>
        </pc:spChg>
        <pc:spChg chg="mod topLvl">
          <ac:chgData name="Ken Merrihew" userId="bcb7a1e886d99f07" providerId="LiveId" clId="{3C7E84B2-68A5-4849-94E9-AFB9D7429A5D}" dt="2019-03-23T00:44:09.243" v="4332" actId="164"/>
          <ac:spMkLst>
            <pc:docMk/>
            <pc:sldMk cId="3119140488" sldId="289"/>
            <ac:spMk id="4" creationId="{4A71CD48-81FD-426E-BA55-89E8B7A8E02B}"/>
          </ac:spMkLst>
        </pc:spChg>
        <pc:spChg chg="mod topLvl">
          <ac:chgData name="Ken Merrihew" userId="bcb7a1e886d99f07" providerId="LiveId" clId="{3C7E84B2-68A5-4849-94E9-AFB9D7429A5D}" dt="2019-03-23T00:44:17.754" v="4333" actId="164"/>
          <ac:spMkLst>
            <pc:docMk/>
            <pc:sldMk cId="3119140488" sldId="289"/>
            <ac:spMk id="5" creationId="{CCFC47F5-F3DB-4A85-835C-098C2E89401D}"/>
          </ac:spMkLst>
        </pc:spChg>
        <pc:spChg chg="del">
          <ac:chgData name="Ken Merrihew" userId="bcb7a1e886d99f07" providerId="LiveId" clId="{3C7E84B2-68A5-4849-94E9-AFB9D7429A5D}" dt="2019-03-23T00:38:12.863" v="4014" actId="478"/>
          <ac:spMkLst>
            <pc:docMk/>
            <pc:sldMk cId="3119140488" sldId="289"/>
            <ac:spMk id="6" creationId="{71D04EDA-6118-4865-9E6F-69811E2ECA7E}"/>
          </ac:spMkLst>
        </pc:spChg>
        <pc:spChg chg="del mod topLvl">
          <ac:chgData name="Ken Merrihew" userId="bcb7a1e886d99f07" providerId="LiveId" clId="{3C7E84B2-68A5-4849-94E9-AFB9D7429A5D}" dt="2019-03-23T00:42:40.146" v="4146" actId="478"/>
          <ac:spMkLst>
            <pc:docMk/>
            <pc:sldMk cId="3119140488" sldId="289"/>
            <ac:spMk id="7" creationId="{4A3EFE87-B9D1-48C2-BF50-8BD95B2F7D49}"/>
          </ac:spMkLst>
        </pc:spChg>
        <pc:spChg chg="mod topLvl">
          <ac:chgData name="Ken Merrihew" userId="bcb7a1e886d99f07" providerId="LiveId" clId="{3C7E84B2-68A5-4849-94E9-AFB9D7429A5D}" dt="2019-03-23T00:44:09.243" v="4332" actId="164"/>
          <ac:spMkLst>
            <pc:docMk/>
            <pc:sldMk cId="3119140488" sldId="289"/>
            <ac:spMk id="8" creationId="{9F848B06-2DF5-4BA7-A88D-EE71D35EB77F}"/>
          </ac:spMkLst>
        </pc:spChg>
        <pc:spChg chg="add mod ord">
          <ac:chgData name="Ken Merrihew" userId="bcb7a1e886d99f07" providerId="LiveId" clId="{3C7E84B2-68A5-4849-94E9-AFB9D7429A5D}" dt="2019-03-23T00:44:17.754" v="4333" actId="164"/>
          <ac:spMkLst>
            <pc:docMk/>
            <pc:sldMk cId="3119140488" sldId="289"/>
            <ac:spMk id="14" creationId="{EF73C786-6D3D-4E7D-9931-B8D71400B2BA}"/>
          </ac:spMkLst>
        </pc:spChg>
        <pc:grpChg chg="add del mod topLvl">
          <ac:chgData name="Ken Merrihew" userId="bcb7a1e886d99f07" providerId="LiveId" clId="{3C7E84B2-68A5-4849-94E9-AFB9D7429A5D}" dt="2019-03-23T00:39:28.351" v="4020" actId="165"/>
          <ac:grpSpMkLst>
            <pc:docMk/>
            <pc:sldMk cId="3119140488" sldId="289"/>
            <ac:grpSpMk id="9" creationId="{81048ECE-79DF-4702-A120-3C79499F4683}"/>
          </ac:grpSpMkLst>
        </pc:grpChg>
        <pc:grpChg chg="add del mod topLvl">
          <ac:chgData name="Ken Merrihew" userId="bcb7a1e886d99f07" providerId="LiveId" clId="{3C7E84B2-68A5-4849-94E9-AFB9D7429A5D}" dt="2019-03-23T00:39:28.351" v="4020" actId="165"/>
          <ac:grpSpMkLst>
            <pc:docMk/>
            <pc:sldMk cId="3119140488" sldId="289"/>
            <ac:grpSpMk id="10" creationId="{3FE6F9EA-9926-4288-958D-AEBABB7F9D00}"/>
          </ac:grpSpMkLst>
        </pc:grpChg>
        <pc:grpChg chg="add del mod">
          <ac:chgData name="Ken Merrihew" userId="bcb7a1e886d99f07" providerId="LiveId" clId="{3C7E84B2-68A5-4849-94E9-AFB9D7429A5D}" dt="2019-03-23T00:39:22.248" v="4019" actId="165"/>
          <ac:grpSpMkLst>
            <pc:docMk/>
            <pc:sldMk cId="3119140488" sldId="289"/>
            <ac:grpSpMk id="11" creationId="{9877FE3C-C0A1-4668-9A2F-96CD33D40C30}"/>
          </ac:grpSpMkLst>
        </pc:grpChg>
        <pc:grpChg chg="add del mod">
          <ac:chgData name="Ken Merrihew" userId="bcb7a1e886d99f07" providerId="LiveId" clId="{3C7E84B2-68A5-4849-94E9-AFB9D7429A5D}" dt="2019-03-23T00:41:30.561" v="4114" actId="165"/>
          <ac:grpSpMkLst>
            <pc:docMk/>
            <pc:sldMk cId="3119140488" sldId="289"/>
            <ac:grpSpMk id="12" creationId="{F9003139-A89B-400A-9432-5D55148EB23D}"/>
          </ac:grpSpMkLst>
        </pc:grpChg>
        <pc:grpChg chg="add del mod">
          <ac:chgData name="Ken Merrihew" userId="bcb7a1e886d99f07" providerId="LiveId" clId="{3C7E84B2-68A5-4849-94E9-AFB9D7429A5D}" dt="2019-03-23T00:41:30.561" v="4114" actId="165"/>
          <ac:grpSpMkLst>
            <pc:docMk/>
            <pc:sldMk cId="3119140488" sldId="289"/>
            <ac:grpSpMk id="13" creationId="{A60437F6-1BE7-4975-85A8-2AA8A0B30DF3}"/>
          </ac:grpSpMkLst>
        </pc:grpChg>
        <pc:grpChg chg="add mod">
          <ac:chgData name="Ken Merrihew" userId="bcb7a1e886d99f07" providerId="LiveId" clId="{3C7E84B2-68A5-4849-94E9-AFB9D7429A5D}" dt="2019-03-23T00:48:39.987" v="4465" actId="339"/>
          <ac:grpSpMkLst>
            <pc:docMk/>
            <pc:sldMk cId="3119140488" sldId="289"/>
            <ac:grpSpMk id="15" creationId="{ADE3832B-9342-4F47-A802-08BCF283B849}"/>
          </ac:grpSpMkLst>
        </pc:grpChg>
        <pc:grpChg chg="add mod">
          <ac:chgData name="Ken Merrihew" userId="bcb7a1e886d99f07" providerId="LiveId" clId="{3C7E84B2-68A5-4849-94E9-AFB9D7429A5D}" dt="2019-03-23T00:48:32.304" v="4437" actId="339"/>
          <ac:grpSpMkLst>
            <pc:docMk/>
            <pc:sldMk cId="3119140488" sldId="289"/>
            <ac:grpSpMk id="16" creationId="{92A92324-10C5-4216-8A18-0A4768D186AC}"/>
          </ac:grpSpMkLst>
        </pc:grpChg>
        <pc:cxnChg chg="add del mod">
          <ac:chgData name="Ken Merrihew" userId="bcb7a1e886d99f07" providerId="LiveId" clId="{3C7E84B2-68A5-4849-94E9-AFB9D7429A5D}" dt="2019-03-23T00:47:23.274" v="4402" actId="478"/>
          <ac:cxnSpMkLst>
            <pc:docMk/>
            <pc:sldMk cId="3119140488" sldId="289"/>
            <ac:cxnSpMk id="18" creationId="{23DB4732-9C8B-445B-9ABF-B898E1CC5E94}"/>
          </ac:cxnSpMkLst>
        </pc:cxnChg>
      </pc:sldChg>
      <pc:sldChg chg="addSp delSp modSp add delAnim modAnim">
        <pc:chgData name="Ken Merrihew" userId="bcb7a1e886d99f07" providerId="LiveId" clId="{3C7E84B2-68A5-4849-94E9-AFB9D7429A5D}" dt="2019-03-24T00:27:25.414" v="6337"/>
        <pc:sldMkLst>
          <pc:docMk/>
          <pc:sldMk cId="1495991997" sldId="290"/>
        </pc:sldMkLst>
        <pc:spChg chg="del">
          <ac:chgData name="Ken Merrihew" userId="bcb7a1e886d99f07" providerId="LiveId" clId="{3C7E84B2-68A5-4849-94E9-AFB9D7429A5D}" dt="2019-03-23T00:51:03.919" v="4467" actId="478"/>
          <ac:spMkLst>
            <pc:docMk/>
            <pc:sldMk cId="1495991997" sldId="290"/>
            <ac:spMk id="3" creationId="{858D18EB-7A04-4D45-B238-22DD8C1F6428}"/>
          </ac:spMkLst>
        </pc:spChg>
        <pc:spChg chg="add mod ord">
          <ac:chgData name="Ken Merrihew" userId="bcb7a1e886d99f07" providerId="LiveId" clId="{3C7E84B2-68A5-4849-94E9-AFB9D7429A5D}" dt="2019-03-23T01:14:17.632" v="4990" actId="164"/>
          <ac:spMkLst>
            <pc:docMk/>
            <pc:sldMk cId="1495991997" sldId="290"/>
            <ac:spMk id="4" creationId="{BD9AF808-E34A-47FA-8C12-F8CC1FFB032A}"/>
          </ac:spMkLst>
        </pc:spChg>
        <pc:spChg chg="add mod">
          <ac:chgData name="Ken Merrihew" userId="bcb7a1e886d99f07" providerId="LiveId" clId="{3C7E84B2-68A5-4849-94E9-AFB9D7429A5D}" dt="2019-03-23T01:14:17.632" v="4990" actId="164"/>
          <ac:spMkLst>
            <pc:docMk/>
            <pc:sldMk cId="1495991997" sldId="290"/>
            <ac:spMk id="5" creationId="{D7E3D31F-276C-4CAE-B6B0-9468FAF0E645}"/>
          </ac:spMkLst>
        </pc:spChg>
        <pc:spChg chg="add mod">
          <ac:chgData name="Ken Merrihew" userId="bcb7a1e886d99f07" providerId="LiveId" clId="{3C7E84B2-68A5-4849-94E9-AFB9D7429A5D}" dt="2019-03-23T01:14:17.632" v="4990" actId="164"/>
          <ac:spMkLst>
            <pc:docMk/>
            <pc:sldMk cId="1495991997" sldId="290"/>
            <ac:spMk id="6" creationId="{A5B33E03-B919-4C21-846E-9D1247625BD8}"/>
          </ac:spMkLst>
        </pc:spChg>
        <pc:spChg chg="add mod ord">
          <ac:chgData name="Ken Merrihew" userId="bcb7a1e886d99f07" providerId="LiveId" clId="{3C7E84B2-68A5-4849-94E9-AFB9D7429A5D}" dt="2019-03-23T01:14:17.632" v="4990" actId="164"/>
          <ac:spMkLst>
            <pc:docMk/>
            <pc:sldMk cId="1495991997" sldId="290"/>
            <ac:spMk id="7" creationId="{31531EB7-7EC4-4E8F-847D-C38221EF71C5}"/>
          </ac:spMkLst>
        </pc:spChg>
        <pc:spChg chg="add mod">
          <ac:chgData name="Ken Merrihew" userId="bcb7a1e886d99f07" providerId="LiveId" clId="{3C7E84B2-68A5-4849-94E9-AFB9D7429A5D}" dt="2019-03-23T01:14:17.632" v="4990" actId="164"/>
          <ac:spMkLst>
            <pc:docMk/>
            <pc:sldMk cId="1495991997" sldId="290"/>
            <ac:spMk id="8" creationId="{D497C78F-318B-4A88-86E9-88B7B25A96BE}"/>
          </ac:spMkLst>
        </pc:spChg>
        <pc:spChg chg="add mod ord">
          <ac:chgData name="Ken Merrihew" userId="bcb7a1e886d99f07" providerId="LiveId" clId="{3C7E84B2-68A5-4849-94E9-AFB9D7429A5D}" dt="2019-03-23T01:14:23.636" v="4991" actId="688"/>
          <ac:spMkLst>
            <pc:docMk/>
            <pc:sldMk cId="1495991997" sldId="290"/>
            <ac:spMk id="9" creationId="{76F2B7E1-EEF6-4F5A-BE2B-524C226ABAED}"/>
          </ac:spMkLst>
        </pc:spChg>
        <pc:spChg chg="add mod">
          <ac:chgData name="Ken Merrihew" userId="bcb7a1e886d99f07" providerId="LiveId" clId="{3C7E84B2-68A5-4849-94E9-AFB9D7429A5D}" dt="2019-03-23T01:14:17.632" v="4990" actId="164"/>
          <ac:spMkLst>
            <pc:docMk/>
            <pc:sldMk cId="1495991997" sldId="290"/>
            <ac:spMk id="10" creationId="{E65E5CE8-3D45-4E34-86D4-56CA12CBA10D}"/>
          </ac:spMkLst>
        </pc:spChg>
        <pc:spChg chg="add mod">
          <ac:chgData name="Ken Merrihew" userId="bcb7a1e886d99f07" providerId="LiveId" clId="{3C7E84B2-68A5-4849-94E9-AFB9D7429A5D}" dt="2019-03-23T01:14:17.632" v="4990" actId="164"/>
          <ac:spMkLst>
            <pc:docMk/>
            <pc:sldMk cId="1495991997" sldId="290"/>
            <ac:spMk id="11" creationId="{E2F74DE1-2A35-4A6C-8048-27FDD5CB9512}"/>
          </ac:spMkLst>
        </pc:spChg>
        <pc:grpChg chg="add del mod">
          <ac:chgData name="Ken Merrihew" userId="bcb7a1e886d99f07" providerId="LiveId" clId="{3C7E84B2-68A5-4849-94E9-AFB9D7429A5D}" dt="2019-03-23T01:16:36.077" v="5002" actId="478"/>
          <ac:grpSpMkLst>
            <pc:docMk/>
            <pc:sldMk cId="1495991997" sldId="290"/>
            <ac:grpSpMk id="12" creationId="{1E64E0A5-FC3D-4D18-95A7-8EE6AE1D0402}"/>
          </ac:grpSpMkLst>
        </pc:grpChg>
        <pc:picChg chg="add mod">
          <ac:chgData name="Ken Merrihew" userId="bcb7a1e886d99f07" providerId="LiveId" clId="{3C7E84B2-68A5-4849-94E9-AFB9D7429A5D}" dt="2019-03-23T01:17:01.355" v="5007" actId="1076"/>
          <ac:picMkLst>
            <pc:docMk/>
            <pc:sldMk cId="1495991997" sldId="290"/>
            <ac:picMk id="14" creationId="{1B10ACF8-D8FA-4EF4-813A-5EADDA7C3FAD}"/>
          </ac:picMkLst>
        </pc:picChg>
        <pc:picChg chg="add mod">
          <ac:chgData name="Ken Merrihew" userId="bcb7a1e886d99f07" providerId="LiveId" clId="{3C7E84B2-68A5-4849-94E9-AFB9D7429A5D}" dt="2019-03-23T01:14:17.632" v="4990" actId="164"/>
          <ac:picMkLst>
            <pc:docMk/>
            <pc:sldMk cId="1495991997" sldId="290"/>
            <ac:picMk id="2050" creationId="{48FA8881-254C-42BA-B26B-14A01514AAEB}"/>
          </ac:picMkLst>
        </pc:picChg>
        <pc:picChg chg="add del mod">
          <ac:chgData name="Ken Merrihew" userId="bcb7a1e886d99f07" providerId="LiveId" clId="{3C7E84B2-68A5-4849-94E9-AFB9D7429A5D}" dt="2019-03-23T01:13:46.812" v="4989" actId="478"/>
          <ac:picMkLst>
            <pc:docMk/>
            <pc:sldMk cId="1495991997" sldId="290"/>
            <ac:picMk id="2052" creationId="{4341E8D9-8032-457D-8FB4-090102DD2584}"/>
          </ac:picMkLst>
        </pc:picChg>
      </pc:sldChg>
      <pc:sldChg chg="add">
        <pc:chgData name="Ken Merrihew" userId="bcb7a1e886d99f07" providerId="LiveId" clId="{3C7E84B2-68A5-4849-94E9-AFB9D7429A5D}" dt="2019-03-23T00:51:01.942" v="4466"/>
        <pc:sldMkLst>
          <pc:docMk/>
          <pc:sldMk cId="3973835614" sldId="291"/>
        </pc:sldMkLst>
      </pc:sldChg>
      <pc:sldChg chg="add del">
        <pc:chgData name="Ken Merrihew" userId="bcb7a1e886d99f07" providerId="LiveId" clId="{3C7E84B2-68A5-4849-94E9-AFB9D7429A5D}" dt="2019-03-23T01:14:50.358" v="4994"/>
        <pc:sldMkLst>
          <pc:docMk/>
          <pc:sldMk cId="619192873" sldId="292"/>
        </pc:sldMkLst>
      </pc:sldChg>
      <pc:sldChg chg="delSp add del">
        <pc:chgData name="Ken Merrihew" userId="bcb7a1e886d99f07" providerId="LiveId" clId="{3C7E84B2-68A5-4849-94E9-AFB9D7429A5D}" dt="2019-03-23T18:58:17.047" v="5333" actId="478"/>
        <pc:sldMkLst>
          <pc:docMk/>
          <pc:sldMk cId="3490944818" sldId="292"/>
        </pc:sldMkLst>
        <pc:spChg chg="del">
          <ac:chgData name="Ken Merrihew" userId="bcb7a1e886d99f07" providerId="LiveId" clId="{3C7E84B2-68A5-4849-94E9-AFB9D7429A5D}" dt="2019-03-23T18:58:17.047" v="5333" actId="478"/>
          <ac:spMkLst>
            <pc:docMk/>
            <pc:sldMk cId="3490944818" sldId="292"/>
            <ac:spMk id="8" creationId="{205D21D6-96BA-41FE-97EF-5C25B80D5A44}"/>
          </ac:spMkLst>
        </pc:spChg>
        <pc:picChg chg="del">
          <ac:chgData name="Ken Merrihew" userId="bcb7a1e886d99f07" providerId="LiveId" clId="{3C7E84B2-68A5-4849-94E9-AFB9D7429A5D}" dt="2019-03-23T17:56:51.990" v="5017" actId="478"/>
          <ac:picMkLst>
            <pc:docMk/>
            <pc:sldMk cId="3490944818" sldId="292"/>
            <ac:picMk id="5" creationId="{E8E3996C-64AF-4C86-B85B-9DE56ED3F903}"/>
          </ac:picMkLst>
        </pc:picChg>
      </pc:sldChg>
      <pc:sldChg chg="addSp delSp modSp add del delAnim modAnim">
        <pc:chgData name="Ken Merrihew" userId="bcb7a1e886d99f07" providerId="LiveId" clId="{3C7E84B2-68A5-4849-94E9-AFB9D7429A5D}" dt="2019-03-23T23:06:38.955" v="6335"/>
        <pc:sldMkLst>
          <pc:docMk/>
          <pc:sldMk cId="3925407583" sldId="293"/>
        </pc:sldMkLst>
        <pc:spChg chg="del">
          <ac:chgData name="Ken Merrihew" userId="bcb7a1e886d99f07" providerId="LiveId" clId="{3C7E84B2-68A5-4849-94E9-AFB9D7429A5D}" dt="2019-03-23T19:50:04.680" v="5404" actId="478"/>
          <ac:spMkLst>
            <pc:docMk/>
            <pc:sldMk cId="3925407583" sldId="293"/>
            <ac:spMk id="3" creationId="{858D18EB-7A04-4D45-B238-22DD8C1F6428}"/>
          </ac:spMkLst>
        </pc:spChg>
        <pc:spChg chg="add del mod">
          <ac:chgData name="Ken Merrihew" userId="bcb7a1e886d99f07" providerId="LiveId" clId="{3C7E84B2-68A5-4849-94E9-AFB9D7429A5D}" dt="2019-03-23T19:51:01.459" v="5406" actId="478"/>
          <ac:spMkLst>
            <pc:docMk/>
            <pc:sldMk cId="3925407583" sldId="293"/>
            <ac:spMk id="6" creationId="{B039D98E-48F1-4BA0-8B99-D81BCF863660}"/>
          </ac:spMkLst>
        </pc:spChg>
        <pc:spChg chg="add mod ord topLvl">
          <ac:chgData name="Ken Merrihew" userId="bcb7a1e886d99f07" providerId="LiveId" clId="{3C7E84B2-68A5-4849-94E9-AFB9D7429A5D}" dt="2019-03-23T20:03:57.511" v="5463" actId="164"/>
          <ac:spMkLst>
            <pc:docMk/>
            <pc:sldMk cId="3925407583" sldId="293"/>
            <ac:spMk id="9" creationId="{7EA8B785-EC91-4B2D-93B5-983309337F8C}"/>
          </ac:spMkLst>
        </pc:spChg>
        <pc:spChg chg="add mod">
          <ac:chgData name="Ken Merrihew" userId="bcb7a1e886d99f07" providerId="LiveId" clId="{3C7E84B2-68A5-4849-94E9-AFB9D7429A5D}" dt="2019-03-23T20:08:40.463" v="5550" actId="1036"/>
          <ac:spMkLst>
            <pc:docMk/>
            <pc:sldMk cId="3925407583" sldId="293"/>
            <ac:spMk id="11" creationId="{BAF583E2-C807-4EE8-A72D-5E331EC44CCC}"/>
          </ac:spMkLst>
        </pc:spChg>
        <pc:spChg chg="add mod">
          <ac:chgData name="Ken Merrihew" userId="bcb7a1e886d99f07" providerId="LiveId" clId="{3C7E84B2-68A5-4849-94E9-AFB9D7429A5D}" dt="2019-03-23T20:08:40.463" v="5550" actId="1036"/>
          <ac:spMkLst>
            <pc:docMk/>
            <pc:sldMk cId="3925407583" sldId="293"/>
            <ac:spMk id="12" creationId="{94F9DA81-1E94-4FA0-AC8D-8F5E6B1560D9}"/>
          </ac:spMkLst>
        </pc:spChg>
        <pc:spChg chg="add mod">
          <ac:chgData name="Ken Merrihew" userId="bcb7a1e886d99f07" providerId="LiveId" clId="{3C7E84B2-68A5-4849-94E9-AFB9D7429A5D}" dt="2019-03-23T20:08:40.463" v="5550" actId="1036"/>
          <ac:spMkLst>
            <pc:docMk/>
            <pc:sldMk cId="3925407583" sldId="293"/>
            <ac:spMk id="13" creationId="{AB6C53CE-0C94-4F42-8F84-DBAF23354D41}"/>
          </ac:spMkLst>
        </pc:spChg>
        <pc:spChg chg="add mod">
          <ac:chgData name="Ken Merrihew" userId="bcb7a1e886d99f07" providerId="LiveId" clId="{3C7E84B2-68A5-4849-94E9-AFB9D7429A5D}" dt="2019-03-23T20:08:40.463" v="5550" actId="1036"/>
          <ac:spMkLst>
            <pc:docMk/>
            <pc:sldMk cId="3925407583" sldId="293"/>
            <ac:spMk id="14" creationId="{A6D65EE7-5559-4B19-9AE9-FA596E2C746F}"/>
          </ac:spMkLst>
        </pc:spChg>
        <pc:spChg chg="add del mod">
          <ac:chgData name="Ken Merrihew" userId="bcb7a1e886d99f07" providerId="LiveId" clId="{3C7E84B2-68A5-4849-94E9-AFB9D7429A5D}" dt="2019-03-23T20:02:46.761" v="5457" actId="478"/>
          <ac:spMkLst>
            <pc:docMk/>
            <pc:sldMk cId="3925407583" sldId="293"/>
            <ac:spMk id="15" creationId="{5B88A64A-8CCE-4514-A986-15DF9BFA5635}"/>
          </ac:spMkLst>
        </pc:spChg>
        <pc:spChg chg="add mod">
          <ac:chgData name="Ken Merrihew" userId="bcb7a1e886d99f07" providerId="LiveId" clId="{3C7E84B2-68A5-4849-94E9-AFB9D7429A5D}" dt="2019-03-23T20:08:40.463" v="5550" actId="1036"/>
          <ac:spMkLst>
            <pc:docMk/>
            <pc:sldMk cId="3925407583" sldId="293"/>
            <ac:spMk id="16" creationId="{9ABB61FB-4C7D-43D4-B800-25EDF8B27CA4}"/>
          </ac:spMkLst>
        </pc:spChg>
        <pc:spChg chg="add mod">
          <ac:chgData name="Ken Merrihew" userId="bcb7a1e886d99f07" providerId="LiveId" clId="{3C7E84B2-68A5-4849-94E9-AFB9D7429A5D}" dt="2019-03-23T23:05:08.597" v="6331" actId="14100"/>
          <ac:spMkLst>
            <pc:docMk/>
            <pc:sldMk cId="3925407583" sldId="293"/>
            <ac:spMk id="18" creationId="{2E996C35-CF7F-4008-8843-B66CF78C8DB9}"/>
          </ac:spMkLst>
        </pc:spChg>
        <pc:grpChg chg="add del mod">
          <ac:chgData name="Ken Merrihew" userId="bcb7a1e886d99f07" providerId="LiveId" clId="{3C7E84B2-68A5-4849-94E9-AFB9D7429A5D}" dt="2019-03-23T20:03:39.331" v="5461" actId="165"/>
          <ac:grpSpMkLst>
            <pc:docMk/>
            <pc:sldMk cId="3925407583" sldId="293"/>
            <ac:grpSpMk id="10" creationId="{55DC3E16-5C44-4902-A8D5-A7D2EAA22FCF}"/>
          </ac:grpSpMkLst>
        </pc:grpChg>
        <pc:grpChg chg="add mod">
          <ac:chgData name="Ken Merrihew" userId="bcb7a1e886d99f07" providerId="LiveId" clId="{3C7E84B2-68A5-4849-94E9-AFB9D7429A5D}" dt="2019-03-23T20:08:40.463" v="5550" actId="1036"/>
          <ac:grpSpMkLst>
            <pc:docMk/>
            <pc:sldMk cId="3925407583" sldId="293"/>
            <ac:grpSpMk id="17" creationId="{9F105775-1493-4B37-BD36-438E26C2B463}"/>
          </ac:grpSpMkLst>
        </pc:grpChg>
        <pc:picChg chg="add del mod">
          <ac:chgData name="Ken Merrihew" userId="bcb7a1e886d99f07" providerId="LiveId" clId="{3C7E84B2-68A5-4849-94E9-AFB9D7429A5D}" dt="2019-03-23T19:51:26" v="5409" actId="478"/>
          <ac:picMkLst>
            <pc:docMk/>
            <pc:sldMk cId="3925407583" sldId="293"/>
            <ac:picMk id="5" creationId="{67A0036A-E308-4EB5-9FFB-C448C319D34C}"/>
          </ac:picMkLst>
        </pc:picChg>
        <pc:picChg chg="add mod topLvl">
          <ac:chgData name="Ken Merrihew" userId="bcb7a1e886d99f07" providerId="LiveId" clId="{3C7E84B2-68A5-4849-94E9-AFB9D7429A5D}" dt="2019-03-23T20:03:57.511" v="5463" actId="164"/>
          <ac:picMkLst>
            <pc:docMk/>
            <pc:sldMk cId="3925407583" sldId="293"/>
            <ac:picMk id="8" creationId="{67FD4B83-2C9E-411D-99A2-13BAC39B962F}"/>
          </ac:picMkLst>
        </pc:picChg>
      </pc:sldChg>
      <pc:sldChg chg="add del">
        <pc:chgData name="Ken Merrihew" userId="bcb7a1e886d99f07" providerId="LiveId" clId="{3C7E84B2-68A5-4849-94E9-AFB9D7429A5D}" dt="2019-03-23T19:50:02.705" v="5402" actId="2696"/>
        <pc:sldMkLst>
          <pc:docMk/>
          <pc:sldMk cId="3551733393" sldId="294"/>
        </pc:sldMkLst>
      </pc:sldChg>
      <pc:sldChg chg="addSp delSp modSp add delAnim modAnim">
        <pc:chgData name="Ken Merrihew" userId="bcb7a1e886d99f07" providerId="LiveId" clId="{3C7E84B2-68A5-4849-94E9-AFB9D7429A5D}" dt="2019-03-23T20:45:06.561" v="6058"/>
        <pc:sldMkLst>
          <pc:docMk/>
          <pc:sldMk cId="112246530" sldId="295"/>
        </pc:sldMkLst>
        <pc:spChg chg="mod">
          <ac:chgData name="Ken Merrihew" userId="bcb7a1e886d99f07" providerId="LiveId" clId="{3C7E84B2-68A5-4849-94E9-AFB9D7429A5D}" dt="2019-03-23T20:43:08.170" v="5900" actId="1036"/>
          <ac:spMkLst>
            <pc:docMk/>
            <pc:sldMk cId="112246530" sldId="295"/>
            <ac:spMk id="3" creationId="{858D18EB-7A04-4D45-B238-22DD8C1F6428}"/>
          </ac:spMkLst>
        </pc:spChg>
        <pc:spChg chg="add mod">
          <ac:chgData name="Ken Merrihew" userId="bcb7a1e886d99f07" providerId="LiveId" clId="{3C7E84B2-68A5-4849-94E9-AFB9D7429A5D}" dt="2019-03-23T20:43:08.170" v="5900" actId="1036"/>
          <ac:spMkLst>
            <pc:docMk/>
            <pc:sldMk cId="112246530" sldId="295"/>
            <ac:spMk id="4" creationId="{692B5102-9639-46E3-9F42-2CD7EF15CD65}"/>
          </ac:spMkLst>
        </pc:spChg>
        <pc:spChg chg="add mod">
          <ac:chgData name="Ken Merrihew" userId="bcb7a1e886d99f07" providerId="LiveId" clId="{3C7E84B2-68A5-4849-94E9-AFB9D7429A5D}" dt="2019-03-23T20:43:08.170" v="5900" actId="1036"/>
          <ac:spMkLst>
            <pc:docMk/>
            <pc:sldMk cId="112246530" sldId="295"/>
            <ac:spMk id="5" creationId="{DC8DA3D2-EE42-4147-AE47-8C62B4517409}"/>
          </ac:spMkLst>
        </pc:spChg>
        <pc:spChg chg="add mod">
          <ac:chgData name="Ken Merrihew" userId="bcb7a1e886d99f07" providerId="LiveId" clId="{3C7E84B2-68A5-4849-94E9-AFB9D7429A5D}" dt="2019-03-23T20:43:08.170" v="5900" actId="1036"/>
          <ac:spMkLst>
            <pc:docMk/>
            <pc:sldMk cId="112246530" sldId="295"/>
            <ac:spMk id="6" creationId="{AE11463C-D794-4A12-808D-7DE692D8A1C4}"/>
          </ac:spMkLst>
        </pc:spChg>
        <pc:spChg chg="add del mod">
          <ac:chgData name="Ken Merrihew" userId="bcb7a1e886d99f07" providerId="LiveId" clId="{3C7E84B2-68A5-4849-94E9-AFB9D7429A5D}" dt="2019-03-23T20:41:50.689" v="5716"/>
          <ac:spMkLst>
            <pc:docMk/>
            <pc:sldMk cId="112246530" sldId="295"/>
            <ac:spMk id="7" creationId="{BB0D4BA3-FCE4-4864-9A2D-DFA7FA6921F5}"/>
          </ac:spMkLst>
        </pc:spChg>
        <pc:spChg chg="add mod ord">
          <ac:chgData name="Ken Merrihew" userId="bcb7a1e886d99f07" providerId="LiveId" clId="{3C7E84B2-68A5-4849-94E9-AFB9D7429A5D}" dt="2019-03-23T20:42:59.461" v="5861" actId="167"/>
          <ac:spMkLst>
            <pc:docMk/>
            <pc:sldMk cId="112246530" sldId="295"/>
            <ac:spMk id="8" creationId="{2D11BA0A-7B40-4438-8D5B-056321354711}"/>
          </ac:spMkLst>
        </pc:spChg>
      </pc:sldChg>
      <pc:sldChg chg="addSp delSp modSp add delAnim modAnim">
        <pc:chgData name="Ken Merrihew" userId="bcb7a1e886d99f07" providerId="LiveId" clId="{3C7E84B2-68A5-4849-94E9-AFB9D7429A5D}" dt="2019-03-24T12:28:36.707" v="6453"/>
        <pc:sldMkLst>
          <pc:docMk/>
          <pc:sldMk cId="1317966984" sldId="296"/>
        </pc:sldMkLst>
        <pc:spChg chg="del">
          <ac:chgData name="Ken Merrihew" userId="bcb7a1e886d99f07" providerId="LiveId" clId="{3C7E84B2-68A5-4849-94E9-AFB9D7429A5D}" dt="2019-03-23T20:43:15.087" v="5901" actId="478"/>
          <ac:spMkLst>
            <pc:docMk/>
            <pc:sldMk cId="1317966984" sldId="296"/>
            <ac:spMk id="3" creationId="{858D18EB-7A04-4D45-B238-22DD8C1F6428}"/>
          </ac:spMkLst>
        </pc:spChg>
        <pc:spChg chg="del mod">
          <ac:chgData name="Ken Merrihew" userId="bcb7a1e886d99f07" providerId="LiveId" clId="{3C7E84B2-68A5-4849-94E9-AFB9D7429A5D}" dt="2019-03-24T12:28:24.268" v="6429" actId="478"/>
          <ac:spMkLst>
            <pc:docMk/>
            <pc:sldMk cId="1317966984" sldId="296"/>
            <ac:spMk id="4" creationId="{692B5102-9639-46E3-9F42-2CD7EF15CD65}"/>
          </ac:spMkLst>
        </pc:spChg>
        <pc:spChg chg="mod">
          <ac:chgData name="Ken Merrihew" userId="bcb7a1e886d99f07" providerId="LiveId" clId="{3C7E84B2-68A5-4849-94E9-AFB9D7429A5D}" dt="2019-03-24T12:28:31.156" v="6452" actId="1035"/>
          <ac:spMkLst>
            <pc:docMk/>
            <pc:sldMk cId="1317966984" sldId="296"/>
            <ac:spMk id="5" creationId="{DC8DA3D2-EE42-4147-AE47-8C62B4517409}"/>
          </ac:spMkLst>
        </pc:spChg>
        <pc:spChg chg="mod">
          <ac:chgData name="Ken Merrihew" userId="bcb7a1e886d99f07" providerId="LiveId" clId="{3C7E84B2-68A5-4849-94E9-AFB9D7429A5D}" dt="2019-03-24T12:28:31.156" v="6452" actId="1035"/>
          <ac:spMkLst>
            <pc:docMk/>
            <pc:sldMk cId="1317966984" sldId="296"/>
            <ac:spMk id="6" creationId="{AE11463C-D794-4A12-808D-7DE692D8A1C4}"/>
          </ac:spMkLst>
        </pc:spChg>
        <pc:spChg chg="mod">
          <ac:chgData name="Ken Merrihew" userId="bcb7a1e886d99f07" providerId="LiveId" clId="{3C7E84B2-68A5-4849-94E9-AFB9D7429A5D}" dt="2019-03-24T12:28:31.156" v="6452" actId="1035"/>
          <ac:spMkLst>
            <pc:docMk/>
            <pc:sldMk cId="1317966984" sldId="296"/>
            <ac:spMk id="7" creationId="{BB0D4BA3-FCE4-4864-9A2D-DFA7FA6921F5}"/>
          </ac:spMkLst>
        </pc:spChg>
        <pc:spChg chg="add">
          <ac:chgData name="Ken Merrihew" userId="bcb7a1e886d99f07" providerId="LiveId" clId="{3C7E84B2-68A5-4849-94E9-AFB9D7429A5D}" dt="2019-03-23T20:43:16.219" v="5902"/>
          <ac:spMkLst>
            <pc:docMk/>
            <pc:sldMk cId="1317966984" sldId="296"/>
            <ac:spMk id="8" creationId="{A488B55A-E38D-4360-9B06-2F2E2136D7A6}"/>
          </ac:spMkLst>
        </pc:spChg>
      </pc:sldChg>
      <pc:sldChg chg="add del setBg">
        <pc:chgData name="Ken Merrihew" userId="bcb7a1e886d99f07" providerId="LiveId" clId="{3C7E84B2-68A5-4849-94E9-AFB9D7429A5D}" dt="2019-03-23T22:44:08.652" v="6104"/>
        <pc:sldMkLst>
          <pc:docMk/>
          <pc:sldMk cId="1764497819" sldId="297"/>
        </pc:sldMkLst>
      </pc:sldChg>
      <pc:sldChg chg="delSp modSp add delAnim">
        <pc:chgData name="Ken Merrihew" userId="bcb7a1e886d99f07" providerId="LiveId" clId="{3C7E84B2-68A5-4849-94E9-AFB9D7429A5D}" dt="2019-03-24T01:10:55.072" v="6406" actId="207"/>
        <pc:sldMkLst>
          <pc:docMk/>
          <pc:sldMk cId="1952162678" sldId="297"/>
        </pc:sldMkLst>
        <pc:spChg chg="mod">
          <ac:chgData name="Ken Merrihew" userId="bcb7a1e886d99f07" providerId="LiveId" clId="{3C7E84B2-68A5-4849-94E9-AFB9D7429A5D}" dt="2019-03-24T00:45:03.001" v="6404" actId="1035"/>
          <ac:spMkLst>
            <pc:docMk/>
            <pc:sldMk cId="1952162678" sldId="297"/>
            <ac:spMk id="82" creationId="{1C39DC70-6005-45AD-B471-F22C7727175D}"/>
          </ac:spMkLst>
        </pc:spChg>
        <pc:spChg chg="mod">
          <ac:chgData name="Ken Merrihew" userId="bcb7a1e886d99f07" providerId="LiveId" clId="{3C7E84B2-68A5-4849-94E9-AFB9D7429A5D}" dt="2019-03-24T00:44:56.147" v="6402" actId="1036"/>
          <ac:spMkLst>
            <pc:docMk/>
            <pc:sldMk cId="1952162678" sldId="297"/>
            <ac:spMk id="85" creationId="{17DAF657-AFA6-48BB-B873-5AD7E27519FC}"/>
          </ac:spMkLst>
        </pc:spChg>
        <pc:grpChg chg="mod">
          <ac:chgData name="Ken Merrihew" userId="bcb7a1e886d99f07" providerId="LiveId" clId="{3C7E84B2-68A5-4849-94E9-AFB9D7429A5D}" dt="2019-03-24T01:10:55.072" v="6406" actId="207"/>
          <ac:grpSpMkLst>
            <pc:docMk/>
            <pc:sldMk cId="1952162678" sldId="297"/>
            <ac:grpSpMk id="80" creationId="{69323C44-C572-41E7-8F4D-0960AC611C26}"/>
          </ac:grpSpMkLst>
        </pc:grpChg>
        <pc:grpChg chg="del">
          <ac:chgData name="Ken Merrihew" userId="bcb7a1e886d99f07" providerId="LiveId" clId="{3C7E84B2-68A5-4849-94E9-AFB9D7429A5D}" dt="2019-03-24T00:43:55.535" v="6398" actId="478"/>
          <ac:grpSpMkLst>
            <pc:docMk/>
            <pc:sldMk cId="1952162678" sldId="297"/>
            <ac:grpSpMk id="89" creationId="{97253416-B41E-4CD3-AEDF-606416C724AE}"/>
          </ac:grpSpMkLst>
        </pc:grpChg>
        <pc:grpChg chg="del">
          <ac:chgData name="Ken Merrihew" userId="bcb7a1e886d99f07" providerId="LiveId" clId="{3C7E84B2-68A5-4849-94E9-AFB9D7429A5D}" dt="2019-03-24T00:43:53.570" v="6397" actId="478"/>
          <ac:grpSpMkLst>
            <pc:docMk/>
            <pc:sldMk cId="1952162678" sldId="297"/>
            <ac:grpSpMk id="98" creationId="{7D45531B-0655-4E41-B6AE-5328E0F05D31}"/>
          </ac:grpSpMkLst>
        </pc:grpChg>
        <pc:grpChg chg="del">
          <ac:chgData name="Ken Merrihew" userId="bcb7a1e886d99f07" providerId="LiveId" clId="{3C7E84B2-68A5-4849-94E9-AFB9D7429A5D}" dt="2019-03-24T00:43:50.942" v="6396" actId="478"/>
          <ac:grpSpMkLst>
            <pc:docMk/>
            <pc:sldMk cId="1952162678" sldId="297"/>
            <ac:grpSpMk id="107" creationId="{3A0865D6-6F96-417A-957D-E9F5C1E281A6}"/>
          </ac:grpSpMkLst>
        </pc:grpChg>
        <pc:grpChg chg="del">
          <ac:chgData name="Ken Merrihew" userId="bcb7a1e886d99f07" providerId="LiveId" clId="{3C7E84B2-68A5-4849-94E9-AFB9D7429A5D}" dt="2019-03-24T00:43:49.452" v="6395" actId="478"/>
          <ac:grpSpMkLst>
            <pc:docMk/>
            <pc:sldMk cId="1952162678" sldId="297"/>
            <ac:grpSpMk id="116" creationId="{776A4CE0-0B6E-4097-85DA-E875FD2E424B}"/>
          </ac:grpSpMkLst>
        </pc:grpChg>
        <pc:grpChg chg="del">
          <ac:chgData name="Ken Merrihew" userId="bcb7a1e886d99f07" providerId="LiveId" clId="{3C7E84B2-68A5-4849-94E9-AFB9D7429A5D}" dt="2019-03-24T00:43:47.810" v="6394" actId="478"/>
          <ac:grpSpMkLst>
            <pc:docMk/>
            <pc:sldMk cId="1952162678" sldId="297"/>
            <ac:grpSpMk id="125" creationId="{F1CB4E6B-0CC8-46B2-B433-05A0834EADA0}"/>
          </ac:grpSpMkLst>
        </pc:grpChg>
        <pc:grpChg chg="del">
          <ac:chgData name="Ken Merrihew" userId="bcb7a1e886d99f07" providerId="LiveId" clId="{3C7E84B2-68A5-4849-94E9-AFB9D7429A5D}" dt="2019-03-24T00:43:45.128" v="6393" actId="478"/>
          <ac:grpSpMkLst>
            <pc:docMk/>
            <pc:sldMk cId="1952162678" sldId="297"/>
            <ac:grpSpMk id="134" creationId="{A19B9A6C-9130-41B2-8C33-64D229CD8B1A}"/>
          </ac:grpSpMkLst>
        </pc:grpChg>
        <pc:grpChg chg="del">
          <ac:chgData name="Ken Merrihew" userId="bcb7a1e886d99f07" providerId="LiveId" clId="{3C7E84B2-68A5-4849-94E9-AFB9D7429A5D}" dt="2019-03-24T00:43:41.770" v="6392" actId="478"/>
          <ac:grpSpMkLst>
            <pc:docMk/>
            <pc:sldMk cId="1952162678" sldId="297"/>
            <ac:grpSpMk id="143" creationId="{B8D9B26F-BBCC-4429-B4A7-F04143A1D81D}"/>
          </ac:grpSpMkLst>
        </pc:grpChg>
        <pc:grpChg chg="del">
          <ac:chgData name="Ken Merrihew" userId="bcb7a1e886d99f07" providerId="LiveId" clId="{3C7E84B2-68A5-4849-94E9-AFB9D7429A5D}" dt="2019-03-24T00:43:38.296" v="6391" actId="478"/>
          <ac:grpSpMkLst>
            <pc:docMk/>
            <pc:sldMk cId="1952162678" sldId="297"/>
            <ac:grpSpMk id="152" creationId="{30937FD8-1C28-454A-8B57-F45729BA9B4A}"/>
          </ac:grpSpMkLst>
        </pc:grpChg>
        <pc:grpChg chg="del">
          <ac:chgData name="Ken Merrihew" userId="bcb7a1e886d99f07" providerId="LiveId" clId="{3C7E84B2-68A5-4849-94E9-AFB9D7429A5D}" dt="2019-03-24T00:43:36.468" v="6390" actId="478"/>
          <ac:grpSpMkLst>
            <pc:docMk/>
            <pc:sldMk cId="1952162678" sldId="297"/>
            <ac:grpSpMk id="170" creationId="{38C26F7F-4176-410B-ABD2-1D4B026C42D1}"/>
          </ac:grpSpMkLst>
        </pc:grpChg>
        <pc:grpChg chg="del">
          <ac:chgData name="Ken Merrihew" userId="bcb7a1e886d99f07" providerId="LiveId" clId="{3C7E84B2-68A5-4849-94E9-AFB9D7429A5D}" dt="2019-03-24T00:43:34.932" v="6389" actId="478"/>
          <ac:grpSpMkLst>
            <pc:docMk/>
            <pc:sldMk cId="1952162678" sldId="297"/>
            <ac:grpSpMk id="179" creationId="{91748B2A-A066-4A8E-B727-14C81EEBEBBA}"/>
          </ac:grpSpMkLst>
        </pc:grpChg>
        <pc:grpChg chg="del">
          <ac:chgData name="Ken Merrihew" userId="bcb7a1e886d99f07" providerId="LiveId" clId="{3C7E84B2-68A5-4849-94E9-AFB9D7429A5D}" dt="2019-03-24T00:43:33.147" v="6388" actId="478"/>
          <ac:grpSpMkLst>
            <pc:docMk/>
            <pc:sldMk cId="1952162678" sldId="297"/>
            <ac:grpSpMk id="188" creationId="{BF8A48FA-E428-4BD1-BFB7-67CB03B4814D}"/>
          </ac:grpSpMkLst>
        </pc:grpChg>
        <pc:grpChg chg="del">
          <ac:chgData name="Ken Merrihew" userId="bcb7a1e886d99f07" providerId="LiveId" clId="{3C7E84B2-68A5-4849-94E9-AFB9D7429A5D}" dt="2019-03-24T00:43:31.162" v="6387" actId="478"/>
          <ac:grpSpMkLst>
            <pc:docMk/>
            <pc:sldMk cId="1952162678" sldId="297"/>
            <ac:grpSpMk id="197" creationId="{B53A31C9-D70D-47E3-8D08-88F2C12ECB30}"/>
          </ac:grpSpMkLst>
        </pc:grpChg>
        <pc:grpChg chg="del">
          <ac:chgData name="Ken Merrihew" userId="bcb7a1e886d99f07" providerId="LiveId" clId="{3C7E84B2-68A5-4849-94E9-AFB9D7429A5D}" dt="2019-03-24T00:43:27.367" v="6386" actId="478"/>
          <ac:grpSpMkLst>
            <pc:docMk/>
            <pc:sldMk cId="1952162678" sldId="297"/>
            <ac:grpSpMk id="206" creationId="{93655562-FC20-4C7A-8D4F-58BB58BDADFE}"/>
          </ac:grpSpMkLst>
        </pc:grpChg>
        <pc:grpChg chg="del">
          <ac:chgData name="Ken Merrihew" userId="bcb7a1e886d99f07" providerId="LiveId" clId="{3C7E84B2-68A5-4849-94E9-AFB9D7429A5D}" dt="2019-03-24T00:43:25.499" v="6385" actId="478"/>
          <ac:grpSpMkLst>
            <pc:docMk/>
            <pc:sldMk cId="1952162678" sldId="297"/>
            <ac:grpSpMk id="215" creationId="{0DBFD260-C88D-46C1-BA80-AE2DA74FC799}"/>
          </ac:grpSpMkLst>
        </pc:grpChg>
        <pc:grpChg chg="del">
          <ac:chgData name="Ken Merrihew" userId="bcb7a1e886d99f07" providerId="LiveId" clId="{3C7E84B2-68A5-4849-94E9-AFB9D7429A5D}" dt="2019-03-24T00:43:22.753" v="6384" actId="478"/>
          <ac:grpSpMkLst>
            <pc:docMk/>
            <pc:sldMk cId="1952162678" sldId="297"/>
            <ac:grpSpMk id="224" creationId="{0FE70B78-864F-4075-90D2-ADC3912D6C3A}"/>
          </ac:grpSpMkLst>
        </pc:grpChg>
      </pc:sldChg>
      <pc:sldChg chg="delSp modSp add delAnim modAnim">
        <pc:chgData name="Ken Merrihew" userId="bcb7a1e886d99f07" providerId="LiveId" clId="{3C7E84B2-68A5-4849-94E9-AFB9D7429A5D}" dt="2019-03-24T12:30:25.106" v="6454"/>
        <pc:sldMkLst>
          <pc:docMk/>
          <pc:sldMk cId="1339974053" sldId="298"/>
        </pc:sldMkLst>
        <pc:spChg chg="mod">
          <ac:chgData name="Ken Merrihew" userId="bcb7a1e886d99f07" providerId="LiveId" clId="{3C7E84B2-68A5-4849-94E9-AFB9D7429A5D}" dt="2019-03-24T12:09:58.739" v="6428" actId="2711"/>
          <ac:spMkLst>
            <pc:docMk/>
            <pc:sldMk cId="1339974053" sldId="298"/>
            <ac:spMk id="3" creationId="{858D18EB-7A04-4D45-B238-22DD8C1F6428}"/>
          </ac:spMkLst>
        </pc:spChg>
        <pc:spChg chg="del">
          <ac:chgData name="Ken Merrihew" userId="bcb7a1e886d99f07" providerId="LiveId" clId="{3C7E84B2-68A5-4849-94E9-AFB9D7429A5D}" dt="2019-03-24T12:09:05.024" v="6419" actId="478"/>
          <ac:spMkLst>
            <pc:docMk/>
            <pc:sldMk cId="1339974053" sldId="298"/>
            <ac:spMk id="4" creationId="{9D965FED-AD33-40A1-B377-8C2E2A156790}"/>
          </ac:spMkLst>
        </pc:spChg>
        <pc:spChg chg="del">
          <ac:chgData name="Ken Merrihew" userId="bcb7a1e886d99f07" providerId="LiveId" clId="{3C7E84B2-68A5-4849-94E9-AFB9D7429A5D}" dt="2019-03-24T12:09:31.087" v="6420" actId="478"/>
          <ac:spMkLst>
            <pc:docMk/>
            <pc:sldMk cId="1339974053" sldId="298"/>
            <ac:spMk id="5" creationId="{4B9E58B7-B749-4F4D-A308-4CE909B0A325}"/>
          </ac:spMkLst>
        </pc:spChg>
        <pc:spChg chg="del">
          <ac:chgData name="Ken Merrihew" userId="bcb7a1e886d99f07" providerId="LiveId" clId="{3C7E84B2-68A5-4849-94E9-AFB9D7429A5D}" dt="2019-03-24T12:09:05.024" v="6419" actId="478"/>
          <ac:spMkLst>
            <pc:docMk/>
            <pc:sldMk cId="1339974053" sldId="298"/>
            <ac:spMk id="12" creationId="{EC187D50-9485-4662-B3C9-5F92F10BA1F9}"/>
          </ac:spMkLst>
        </pc:spChg>
        <pc:spChg chg="del">
          <ac:chgData name="Ken Merrihew" userId="bcb7a1e886d99f07" providerId="LiveId" clId="{3C7E84B2-68A5-4849-94E9-AFB9D7429A5D}" dt="2019-03-24T12:09:05.024" v="6419" actId="478"/>
          <ac:spMkLst>
            <pc:docMk/>
            <pc:sldMk cId="1339974053" sldId="298"/>
            <ac:spMk id="13" creationId="{6D3DA9B3-DE90-4AF6-8708-B41AE86F9F8F}"/>
          </ac:spMkLst>
        </pc:spChg>
        <pc:spChg chg="del">
          <ac:chgData name="Ken Merrihew" userId="bcb7a1e886d99f07" providerId="LiveId" clId="{3C7E84B2-68A5-4849-94E9-AFB9D7429A5D}" dt="2019-03-24T12:09:05.024" v="6419" actId="478"/>
          <ac:spMkLst>
            <pc:docMk/>
            <pc:sldMk cId="1339974053" sldId="298"/>
            <ac:spMk id="14" creationId="{40A95467-95EE-4043-ADDA-D1A4BB726969}"/>
          </ac:spMkLst>
        </pc:spChg>
        <pc:spChg chg="del">
          <ac:chgData name="Ken Merrihew" userId="bcb7a1e886d99f07" providerId="LiveId" clId="{3C7E84B2-68A5-4849-94E9-AFB9D7429A5D}" dt="2019-03-24T12:09:05.024" v="6419" actId="478"/>
          <ac:spMkLst>
            <pc:docMk/>
            <pc:sldMk cId="1339974053" sldId="298"/>
            <ac:spMk id="15" creationId="{128788DA-89F9-4C4D-AC7C-A01220DD3E41}"/>
          </ac:spMkLst>
        </pc:spChg>
        <pc:spChg chg="del">
          <ac:chgData name="Ken Merrihew" userId="bcb7a1e886d99f07" providerId="LiveId" clId="{3C7E84B2-68A5-4849-94E9-AFB9D7429A5D}" dt="2019-03-24T12:09:05.024" v="6419" actId="478"/>
          <ac:spMkLst>
            <pc:docMk/>
            <pc:sldMk cId="1339974053" sldId="298"/>
            <ac:spMk id="16" creationId="{D6DB2DF7-5840-434F-89EF-9C4FAEA19F83}"/>
          </ac:spMkLst>
        </pc:spChg>
        <pc:spChg chg="del">
          <ac:chgData name="Ken Merrihew" userId="bcb7a1e886d99f07" providerId="LiveId" clId="{3C7E84B2-68A5-4849-94E9-AFB9D7429A5D}" dt="2019-03-24T12:09:05.024" v="6419" actId="478"/>
          <ac:spMkLst>
            <pc:docMk/>
            <pc:sldMk cId="1339974053" sldId="298"/>
            <ac:spMk id="17" creationId="{53545670-C745-47C6-9CF4-D4F0CFA16FD4}"/>
          </ac:spMkLst>
        </pc:spChg>
        <pc:spChg chg="del">
          <ac:chgData name="Ken Merrihew" userId="bcb7a1e886d99f07" providerId="LiveId" clId="{3C7E84B2-68A5-4849-94E9-AFB9D7429A5D}" dt="2019-03-24T12:09:05.024" v="6419" actId="478"/>
          <ac:spMkLst>
            <pc:docMk/>
            <pc:sldMk cId="1339974053" sldId="298"/>
            <ac:spMk id="21" creationId="{E434F78D-AEFB-4333-9A1D-8E98C5B98E8B}"/>
          </ac:spMkLst>
        </pc:spChg>
        <pc:spChg chg="del">
          <ac:chgData name="Ken Merrihew" userId="bcb7a1e886d99f07" providerId="LiveId" clId="{3C7E84B2-68A5-4849-94E9-AFB9D7429A5D}" dt="2019-03-24T12:09:05.024" v="6419" actId="478"/>
          <ac:spMkLst>
            <pc:docMk/>
            <pc:sldMk cId="1339974053" sldId="298"/>
            <ac:spMk id="22" creationId="{F2233C8D-9724-4183-9EF2-C1CF02CC339C}"/>
          </ac:spMkLst>
        </pc:spChg>
        <pc:grpChg chg="del">
          <ac:chgData name="Ken Merrihew" userId="bcb7a1e886d99f07" providerId="LiveId" clId="{3C7E84B2-68A5-4849-94E9-AFB9D7429A5D}" dt="2019-03-24T12:09:05.024" v="6419" actId="478"/>
          <ac:grpSpMkLst>
            <pc:docMk/>
            <pc:sldMk cId="1339974053" sldId="298"/>
            <ac:grpSpMk id="6" creationId="{B3697283-04B3-47CC-BA8D-C4148C5C7D21}"/>
          </ac:grpSpMkLst>
        </pc:grpChg>
        <pc:cxnChg chg="del mod">
          <ac:chgData name="Ken Merrihew" userId="bcb7a1e886d99f07" providerId="LiveId" clId="{3C7E84B2-68A5-4849-94E9-AFB9D7429A5D}" dt="2019-03-24T12:09:05.024" v="6419" actId="478"/>
          <ac:cxnSpMkLst>
            <pc:docMk/>
            <pc:sldMk cId="1339974053" sldId="298"/>
            <ac:cxnSpMk id="18" creationId="{DDE23A01-B2AA-4C5C-92B0-CAC229A5BC5A}"/>
          </ac:cxnSpMkLst>
        </pc:cxnChg>
        <pc:cxnChg chg="del">
          <ac:chgData name="Ken Merrihew" userId="bcb7a1e886d99f07" providerId="LiveId" clId="{3C7E84B2-68A5-4849-94E9-AFB9D7429A5D}" dt="2019-03-24T12:09:05.024" v="6419" actId="478"/>
          <ac:cxnSpMkLst>
            <pc:docMk/>
            <pc:sldMk cId="1339974053" sldId="298"/>
            <ac:cxnSpMk id="19" creationId="{0D582FE9-BE45-46A5-9C51-771101053B29}"/>
          </ac:cxnSpMkLst>
        </pc:cxnChg>
        <pc:cxnChg chg="del">
          <ac:chgData name="Ken Merrihew" userId="bcb7a1e886d99f07" providerId="LiveId" clId="{3C7E84B2-68A5-4849-94E9-AFB9D7429A5D}" dt="2019-03-24T12:09:05.024" v="6419" actId="478"/>
          <ac:cxnSpMkLst>
            <pc:docMk/>
            <pc:sldMk cId="1339974053" sldId="298"/>
            <ac:cxnSpMk id="20" creationId="{F3625D64-1A38-4387-A9F0-523F926E8C71}"/>
          </ac:cxnSpMkLst>
        </pc:cxnChg>
      </pc:sldChg>
      <pc:sldChg chg="add">
        <pc:chgData name="Ken Merrihew" userId="bcb7a1e886d99f07" providerId="LiveId" clId="{3C7E84B2-68A5-4849-94E9-AFB9D7429A5D}" dt="2019-03-24T12:09:00.225" v="6418"/>
        <pc:sldMkLst>
          <pc:docMk/>
          <pc:sldMk cId="1863641040" sldId="299"/>
        </pc:sldMkLst>
      </pc:sldChg>
      <pc:sldChg chg="add">
        <pc:chgData name="Ken Merrihew" userId="bcb7a1e886d99f07" providerId="LiveId" clId="{3C7E84B2-68A5-4849-94E9-AFB9D7429A5D}" dt="2019-03-24T12:36:34.293" v="6455"/>
        <pc:sldMkLst>
          <pc:docMk/>
          <pc:sldMk cId="4178618745" sldId="300"/>
        </pc:sldMkLst>
      </pc:sldChg>
      <pc:sldMasterChg chg="modTransition modSldLayout">
        <pc:chgData name="Ken Merrihew" userId="bcb7a1e886d99f07" providerId="LiveId" clId="{3C7E84B2-68A5-4849-94E9-AFB9D7429A5D}" dt="2019-03-22T15:07:30.164" v="520"/>
        <pc:sldMasterMkLst>
          <pc:docMk/>
          <pc:sldMasterMk cId="1564625364" sldId="2147483660"/>
        </pc:sldMasterMkLst>
        <pc:sldLayoutChg chg="modTransition">
          <pc:chgData name="Ken Merrihew" userId="bcb7a1e886d99f07" providerId="LiveId" clId="{3C7E84B2-68A5-4849-94E9-AFB9D7429A5D}" dt="2019-03-22T15:07:30.164" v="520"/>
          <pc:sldLayoutMkLst>
            <pc:docMk/>
            <pc:sldMasterMk cId="1564625364" sldId="2147483660"/>
            <pc:sldLayoutMk cId="3889125893" sldId="2147483661"/>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2507159350" sldId="2147483662"/>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1282477607" sldId="2147483663"/>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1892231729" sldId="2147483664"/>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4071571042" sldId="2147483665"/>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2371274128" sldId="2147483666"/>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921388605" sldId="2147483667"/>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3408138168" sldId="2147483668"/>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3330919271" sldId="2147483669"/>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2181300013" sldId="2147483670"/>
          </pc:sldLayoutMkLst>
        </pc:sldLayoutChg>
        <pc:sldLayoutChg chg="modTransition">
          <pc:chgData name="Ken Merrihew" userId="bcb7a1e886d99f07" providerId="LiveId" clId="{3C7E84B2-68A5-4849-94E9-AFB9D7429A5D}" dt="2019-03-22T15:07:30.164" v="520"/>
          <pc:sldLayoutMkLst>
            <pc:docMk/>
            <pc:sldMasterMk cId="1564625364" sldId="2147483660"/>
            <pc:sldLayoutMk cId="3923250358"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8891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21813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92325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25071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5047E3-DD0E-4D8F-B813-2BA438A4219B}"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128247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047E3-DD0E-4D8F-B813-2BA438A4219B}" type="datetimeFigureOut">
              <a:rPr lang="en-US" smtClean="0"/>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189223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5047E3-DD0E-4D8F-B813-2BA438A4219B}" type="datetimeFigureOut">
              <a:rPr lang="en-US" smtClean="0"/>
              <a:t>3/23/2019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407157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047E3-DD0E-4D8F-B813-2BA438A4219B}" type="datetimeFigureOut">
              <a:rPr lang="en-US" smtClean="0"/>
              <a:t>3/23/2019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237127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047E3-DD0E-4D8F-B813-2BA438A4219B}" type="datetimeFigureOut">
              <a:rPr lang="en-US" smtClean="0"/>
              <a:t>3/23/2019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92138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047E3-DD0E-4D8F-B813-2BA438A4219B}" type="datetimeFigureOut">
              <a:rPr lang="en-US" smtClean="0"/>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40813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047E3-DD0E-4D8F-B813-2BA438A4219B}" type="datetimeFigureOut">
              <a:rPr lang="en-US" smtClean="0"/>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33091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047E3-DD0E-4D8F-B813-2BA438A4219B}" type="datetimeFigureOut">
              <a:rPr lang="en-US" smtClean="0"/>
              <a:t>3/23/2019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15B89-AB19-4B1F-9328-6AEEC2A003FF}" type="slidenum">
              <a:rPr lang="en-US" smtClean="0"/>
              <a:t>‹#›</a:t>
            </a:fld>
            <a:endParaRPr lang="en-US"/>
          </a:p>
        </p:txBody>
      </p:sp>
    </p:spTree>
    <p:extLst>
      <p:ext uri="{BB962C8B-B14F-4D97-AF65-F5344CB8AC3E}">
        <p14:creationId xmlns:p14="http://schemas.microsoft.com/office/powerpoint/2010/main" val="1564625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openclipart.org/detail/212852/united-states-map-with-capitals-and-state-name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openclipart.org/detail/188524/while-you-were-ou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www.publicdomainpictures.net/view-image.php?image=30639&amp;picture=old-clay-vase" TargetMode="Externa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www.publicdomainpictures.net/view-image.php?image=30639&amp;picture=old-clay-vase" TargetMode="Externa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jp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hyperlink" Target="http://bibles.wikidot.com/jps-tanakh"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3742FC-7B6C-4C9E-9605-071CABE408BB}"/>
              </a:ext>
            </a:extLst>
          </p:cNvPr>
          <p:cNvSpPr txBox="1"/>
          <p:nvPr/>
        </p:nvSpPr>
        <p:spPr>
          <a:xfrm>
            <a:off x="5306424" y="2076857"/>
            <a:ext cx="3424150" cy="1107996"/>
          </a:xfrm>
          <a:prstGeom prst="rect">
            <a:avLst/>
          </a:prstGeom>
          <a:noFill/>
        </p:spPr>
        <p:txBody>
          <a:bodyPr wrap="square" rtlCol="0">
            <a:spAutoFit/>
          </a:bodyPr>
          <a:lstStyle/>
          <a:p>
            <a:r>
              <a:rPr lang="en-US" sz="66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5011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5" name="TextBox 4">
            <a:extLst>
              <a:ext uri="{FF2B5EF4-FFF2-40B4-BE49-F238E27FC236}">
                <a16:creationId xmlns:a16="http://schemas.microsoft.com/office/drawing/2014/main" id="{DC8DA3D2-EE42-4147-AE47-8C62B4517409}"/>
              </a:ext>
            </a:extLst>
          </p:cNvPr>
          <p:cNvSpPr txBox="1"/>
          <p:nvPr/>
        </p:nvSpPr>
        <p:spPr>
          <a:xfrm>
            <a:off x="442612" y="1880828"/>
            <a:ext cx="8244191" cy="954107"/>
          </a:xfrm>
          <a:prstGeom prst="rect">
            <a:avLst/>
          </a:prstGeom>
          <a:noFill/>
        </p:spPr>
        <p:txBody>
          <a:bodyPr wrap="square" rtlCol="0">
            <a:spAutoFit/>
          </a:bodyPr>
          <a:lstStyle/>
          <a:p>
            <a:r>
              <a:rPr lang="en-US" sz="2800" dirty="0"/>
              <a:t>13% increase of sex trafficking between 2016-2017 – occurring in all 50 states</a:t>
            </a:r>
          </a:p>
        </p:txBody>
      </p:sp>
      <p:sp>
        <p:nvSpPr>
          <p:cNvPr id="6" name="TextBox 5">
            <a:extLst>
              <a:ext uri="{FF2B5EF4-FFF2-40B4-BE49-F238E27FC236}">
                <a16:creationId xmlns:a16="http://schemas.microsoft.com/office/drawing/2014/main" id="{AE11463C-D794-4A12-808D-7DE692D8A1C4}"/>
              </a:ext>
            </a:extLst>
          </p:cNvPr>
          <p:cNvSpPr txBox="1"/>
          <p:nvPr/>
        </p:nvSpPr>
        <p:spPr>
          <a:xfrm>
            <a:off x="442613" y="2768951"/>
            <a:ext cx="8244191" cy="523220"/>
          </a:xfrm>
          <a:prstGeom prst="rect">
            <a:avLst/>
          </a:prstGeom>
          <a:noFill/>
        </p:spPr>
        <p:txBody>
          <a:bodyPr wrap="square" rtlCol="0">
            <a:spAutoFit/>
          </a:bodyPr>
          <a:lstStyle/>
          <a:p>
            <a:r>
              <a:rPr lang="en-US" sz="2800" dirty="0"/>
              <a:t>1 in 6 teen runaways become victims of sex trafficking</a:t>
            </a:r>
            <a:endParaRPr lang="en-US" sz="4000" dirty="0"/>
          </a:p>
        </p:txBody>
      </p:sp>
      <p:sp>
        <p:nvSpPr>
          <p:cNvPr id="7" name="TextBox 6">
            <a:extLst>
              <a:ext uri="{FF2B5EF4-FFF2-40B4-BE49-F238E27FC236}">
                <a16:creationId xmlns:a16="http://schemas.microsoft.com/office/drawing/2014/main" id="{BB0D4BA3-FCE4-4864-9A2D-DFA7FA6921F5}"/>
              </a:ext>
            </a:extLst>
          </p:cNvPr>
          <p:cNvSpPr txBox="1"/>
          <p:nvPr/>
        </p:nvSpPr>
        <p:spPr>
          <a:xfrm>
            <a:off x="442614" y="3220897"/>
            <a:ext cx="8244191" cy="523220"/>
          </a:xfrm>
          <a:prstGeom prst="rect">
            <a:avLst/>
          </a:prstGeom>
          <a:noFill/>
        </p:spPr>
        <p:txBody>
          <a:bodyPr wrap="square" rtlCol="0">
            <a:spAutoFit/>
          </a:bodyPr>
          <a:lstStyle/>
          <a:p>
            <a:r>
              <a:rPr lang="en-US" sz="2800" dirty="0"/>
              <a:t>Generating over $32 billion per year</a:t>
            </a:r>
            <a:endParaRPr lang="en-US" sz="4000" dirty="0"/>
          </a:p>
        </p:txBody>
      </p:sp>
      <p:sp>
        <p:nvSpPr>
          <p:cNvPr id="8" name="TextBox 7">
            <a:extLst>
              <a:ext uri="{FF2B5EF4-FFF2-40B4-BE49-F238E27FC236}">
                <a16:creationId xmlns:a16="http://schemas.microsoft.com/office/drawing/2014/main" id="{A488B55A-E38D-4360-9B06-2F2E2136D7A6}"/>
              </a:ext>
            </a:extLst>
          </p:cNvPr>
          <p:cNvSpPr txBox="1"/>
          <p:nvPr/>
        </p:nvSpPr>
        <p:spPr>
          <a:xfrm>
            <a:off x="436179" y="1366332"/>
            <a:ext cx="8266387" cy="523220"/>
          </a:xfrm>
          <a:prstGeom prst="rect">
            <a:avLst/>
          </a:prstGeom>
          <a:noFill/>
        </p:spPr>
        <p:txBody>
          <a:bodyPr wrap="square" rtlCol="0">
            <a:spAutoFit/>
          </a:bodyPr>
          <a:lstStyle/>
          <a:p>
            <a:pPr algn="ctr"/>
            <a:r>
              <a:rPr lang="en-US" sz="2800" dirty="0">
                <a:solidFill>
                  <a:schemeClr val="accent4">
                    <a:lumMod val="60000"/>
                    <a:lumOff val="40000"/>
                  </a:schemeClr>
                </a:solidFill>
              </a:rPr>
              <a:t>Humans trafficking in the US</a:t>
            </a:r>
          </a:p>
        </p:txBody>
      </p:sp>
    </p:spTree>
    <p:extLst>
      <p:ext uri="{BB962C8B-B14F-4D97-AF65-F5344CB8AC3E}">
        <p14:creationId xmlns:p14="http://schemas.microsoft.com/office/powerpoint/2010/main" val="131796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5"/>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18864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grpSp>
        <p:nvGrpSpPr>
          <p:cNvPr id="17" name="Group 16">
            <a:extLst>
              <a:ext uri="{FF2B5EF4-FFF2-40B4-BE49-F238E27FC236}">
                <a16:creationId xmlns:a16="http://schemas.microsoft.com/office/drawing/2014/main" id="{9F105775-1493-4B37-BD36-438E26C2B463}"/>
              </a:ext>
            </a:extLst>
          </p:cNvPr>
          <p:cNvGrpSpPr/>
          <p:nvPr/>
        </p:nvGrpSpPr>
        <p:grpSpPr>
          <a:xfrm>
            <a:off x="912593" y="1271425"/>
            <a:ext cx="7340070" cy="4433888"/>
            <a:chOff x="1185863" y="1323975"/>
            <a:chExt cx="7340070" cy="4433888"/>
          </a:xfrm>
        </p:grpSpPr>
        <p:sp>
          <p:nvSpPr>
            <p:cNvPr id="9" name="Rectangle 8">
              <a:extLst>
                <a:ext uri="{FF2B5EF4-FFF2-40B4-BE49-F238E27FC236}">
                  <a16:creationId xmlns:a16="http://schemas.microsoft.com/office/drawing/2014/main" id="{7EA8B785-EC91-4B2D-93B5-983309337F8C}"/>
                </a:ext>
              </a:extLst>
            </p:cNvPr>
            <p:cNvSpPr/>
            <p:nvPr/>
          </p:nvSpPr>
          <p:spPr>
            <a:xfrm>
              <a:off x="1185863" y="1323975"/>
              <a:ext cx="7340070" cy="443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FD4B83-2C9E-411D-99A2-13BAC39B96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54212" y="1390650"/>
              <a:ext cx="7199515" cy="4199717"/>
            </a:xfrm>
            <a:prstGeom prst="rect">
              <a:avLst/>
            </a:prstGeom>
          </p:spPr>
        </p:pic>
      </p:grpSp>
      <p:sp>
        <p:nvSpPr>
          <p:cNvPr id="11" name="Freeform: Shape 10">
            <a:extLst>
              <a:ext uri="{FF2B5EF4-FFF2-40B4-BE49-F238E27FC236}">
                <a16:creationId xmlns:a16="http://schemas.microsoft.com/office/drawing/2014/main" id="{BAF583E2-C807-4EE8-A72D-5E331EC44CCC}"/>
              </a:ext>
            </a:extLst>
          </p:cNvPr>
          <p:cNvSpPr/>
          <p:nvPr/>
        </p:nvSpPr>
        <p:spPr>
          <a:xfrm>
            <a:off x="6340859" y="2013564"/>
            <a:ext cx="915384" cy="1043798"/>
          </a:xfrm>
          <a:custGeom>
            <a:avLst/>
            <a:gdLst>
              <a:gd name="connsiteX0" fmla="*/ 0 w 933450"/>
              <a:gd name="connsiteY0" fmla="*/ 619125 h 1004888"/>
              <a:gd name="connsiteX1" fmla="*/ 90487 w 933450"/>
              <a:gd name="connsiteY1" fmla="*/ 523875 h 1004888"/>
              <a:gd name="connsiteX2" fmla="*/ 52387 w 933450"/>
              <a:gd name="connsiteY2" fmla="*/ 438150 h 1004888"/>
              <a:gd name="connsiteX3" fmla="*/ 242887 w 933450"/>
              <a:gd name="connsiteY3" fmla="*/ 419100 h 1004888"/>
              <a:gd name="connsiteX4" fmla="*/ 342900 w 933450"/>
              <a:gd name="connsiteY4" fmla="*/ 361950 h 1004888"/>
              <a:gd name="connsiteX5" fmla="*/ 371475 w 933450"/>
              <a:gd name="connsiteY5" fmla="*/ 295275 h 1004888"/>
              <a:gd name="connsiteX6" fmla="*/ 342900 w 933450"/>
              <a:gd name="connsiteY6" fmla="*/ 209550 h 1004888"/>
              <a:gd name="connsiteX7" fmla="*/ 476250 w 933450"/>
              <a:gd name="connsiteY7" fmla="*/ 66675 h 1004888"/>
              <a:gd name="connsiteX8" fmla="*/ 814387 w 933450"/>
              <a:gd name="connsiteY8" fmla="*/ 0 h 1004888"/>
              <a:gd name="connsiteX9" fmla="*/ 819150 w 933450"/>
              <a:gd name="connsiteY9" fmla="*/ 80963 h 1004888"/>
              <a:gd name="connsiteX10" fmla="*/ 804862 w 933450"/>
              <a:gd name="connsiteY10" fmla="*/ 133350 h 1004888"/>
              <a:gd name="connsiteX11" fmla="*/ 814387 w 933450"/>
              <a:gd name="connsiteY11" fmla="*/ 314325 h 1004888"/>
              <a:gd name="connsiteX12" fmla="*/ 814387 w 933450"/>
              <a:gd name="connsiteY12" fmla="*/ 314325 h 1004888"/>
              <a:gd name="connsiteX13" fmla="*/ 738187 w 933450"/>
              <a:gd name="connsiteY13" fmla="*/ 361950 h 1004888"/>
              <a:gd name="connsiteX14" fmla="*/ 747712 w 933450"/>
              <a:gd name="connsiteY14" fmla="*/ 452438 h 1004888"/>
              <a:gd name="connsiteX15" fmla="*/ 909637 w 933450"/>
              <a:gd name="connsiteY15" fmla="*/ 428625 h 1004888"/>
              <a:gd name="connsiteX16" fmla="*/ 933450 w 933450"/>
              <a:gd name="connsiteY16" fmla="*/ 542925 h 1004888"/>
              <a:gd name="connsiteX17" fmla="*/ 785812 w 933450"/>
              <a:gd name="connsiteY17" fmla="*/ 638175 h 1004888"/>
              <a:gd name="connsiteX18" fmla="*/ 881062 w 933450"/>
              <a:gd name="connsiteY18" fmla="*/ 604838 h 1004888"/>
              <a:gd name="connsiteX19" fmla="*/ 881062 w 933450"/>
              <a:gd name="connsiteY19" fmla="*/ 604838 h 1004888"/>
              <a:gd name="connsiteX20" fmla="*/ 919162 w 933450"/>
              <a:gd name="connsiteY20" fmla="*/ 604838 h 1004888"/>
              <a:gd name="connsiteX21" fmla="*/ 814387 w 933450"/>
              <a:gd name="connsiteY21" fmla="*/ 719138 h 1004888"/>
              <a:gd name="connsiteX22" fmla="*/ 747712 w 933450"/>
              <a:gd name="connsiteY22" fmla="*/ 681038 h 1004888"/>
              <a:gd name="connsiteX23" fmla="*/ 742950 w 933450"/>
              <a:gd name="connsiteY23" fmla="*/ 833438 h 1004888"/>
              <a:gd name="connsiteX24" fmla="*/ 719137 w 933450"/>
              <a:gd name="connsiteY24" fmla="*/ 952500 h 1004888"/>
              <a:gd name="connsiteX25" fmla="*/ 700087 w 933450"/>
              <a:gd name="connsiteY25" fmla="*/ 1004888 h 1004888"/>
              <a:gd name="connsiteX26" fmla="*/ 604837 w 933450"/>
              <a:gd name="connsiteY26" fmla="*/ 909638 h 1004888"/>
              <a:gd name="connsiteX27" fmla="*/ 647700 w 933450"/>
              <a:gd name="connsiteY27" fmla="*/ 809625 h 1004888"/>
              <a:gd name="connsiteX28" fmla="*/ 595312 w 933450"/>
              <a:gd name="connsiteY28" fmla="*/ 728663 h 1004888"/>
              <a:gd name="connsiteX29" fmla="*/ 609600 w 933450"/>
              <a:gd name="connsiteY29" fmla="*/ 628650 h 1004888"/>
              <a:gd name="connsiteX30" fmla="*/ 542925 w 933450"/>
              <a:gd name="connsiteY30" fmla="*/ 604838 h 1004888"/>
              <a:gd name="connsiteX31" fmla="*/ 542925 w 933450"/>
              <a:gd name="connsiteY31" fmla="*/ 557213 h 1004888"/>
              <a:gd name="connsiteX32" fmla="*/ 452437 w 933450"/>
              <a:gd name="connsiteY32" fmla="*/ 557213 h 1004888"/>
              <a:gd name="connsiteX33" fmla="*/ 314325 w 933450"/>
              <a:gd name="connsiteY33" fmla="*/ 614363 h 1004888"/>
              <a:gd name="connsiteX34" fmla="*/ 261937 w 933450"/>
              <a:gd name="connsiteY34" fmla="*/ 614363 h 1004888"/>
              <a:gd name="connsiteX35" fmla="*/ 0 w 933450"/>
              <a:gd name="connsiteY35" fmla="*/ 619125 h 1004888"/>
              <a:gd name="connsiteX0" fmla="*/ 0 w 915384"/>
              <a:gd name="connsiteY0" fmla="*/ 683049 h 1004888"/>
              <a:gd name="connsiteX1" fmla="*/ 72421 w 915384"/>
              <a:gd name="connsiteY1" fmla="*/ 523875 h 1004888"/>
              <a:gd name="connsiteX2" fmla="*/ 34321 w 915384"/>
              <a:gd name="connsiteY2" fmla="*/ 438150 h 1004888"/>
              <a:gd name="connsiteX3" fmla="*/ 224821 w 915384"/>
              <a:gd name="connsiteY3" fmla="*/ 419100 h 1004888"/>
              <a:gd name="connsiteX4" fmla="*/ 324834 w 915384"/>
              <a:gd name="connsiteY4" fmla="*/ 361950 h 1004888"/>
              <a:gd name="connsiteX5" fmla="*/ 353409 w 915384"/>
              <a:gd name="connsiteY5" fmla="*/ 295275 h 1004888"/>
              <a:gd name="connsiteX6" fmla="*/ 324834 w 915384"/>
              <a:gd name="connsiteY6" fmla="*/ 209550 h 1004888"/>
              <a:gd name="connsiteX7" fmla="*/ 458184 w 915384"/>
              <a:gd name="connsiteY7" fmla="*/ 66675 h 1004888"/>
              <a:gd name="connsiteX8" fmla="*/ 796321 w 915384"/>
              <a:gd name="connsiteY8" fmla="*/ 0 h 1004888"/>
              <a:gd name="connsiteX9" fmla="*/ 801084 w 915384"/>
              <a:gd name="connsiteY9" fmla="*/ 80963 h 1004888"/>
              <a:gd name="connsiteX10" fmla="*/ 786796 w 915384"/>
              <a:gd name="connsiteY10" fmla="*/ 133350 h 1004888"/>
              <a:gd name="connsiteX11" fmla="*/ 796321 w 915384"/>
              <a:gd name="connsiteY11" fmla="*/ 314325 h 1004888"/>
              <a:gd name="connsiteX12" fmla="*/ 796321 w 915384"/>
              <a:gd name="connsiteY12" fmla="*/ 314325 h 1004888"/>
              <a:gd name="connsiteX13" fmla="*/ 720121 w 915384"/>
              <a:gd name="connsiteY13" fmla="*/ 361950 h 1004888"/>
              <a:gd name="connsiteX14" fmla="*/ 729646 w 915384"/>
              <a:gd name="connsiteY14" fmla="*/ 452438 h 1004888"/>
              <a:gd name="connsiteX15" fmla="*/ 891571 w 915384"/>
              <a:gd name="connsiteY15" fmla="*/ 428625 h 1004888"/>
              <a:gd name="connsiteX16" fmla="*/ 915384 w 915384"/>
              <a:gd name="connsiteY16" fmla="*/ 542925 h 1004888"/>
              <a:gd name="connsiteX17" fmla="*/ 767746 w 915384"/>
              <a:gd name="connsiteY17" fmla="*/ 638175 h 1004888"/>
              <a:gd name="connsiteX18" fmla="*/ 862996 w 915384"/>
              <a:gd name="connsiteY18" fmla="*/ 604838 h 1004888"/>
              <a:gd name="connsiteX19" fmla="*/ 862996 w 915384"/>
              <a:gd name="connsiteY19" fmla="*/ 604838 h 1004888"/>
              <a:gd name="connsiteX20" fmla="*/ 901096 w 915384"/>
              <a:gd name="connsiteY20" fmla="*/ 604838 h 1004888"/>
              <a:gd name="connsiteX21" fmla="*/ 796321 w 915384"/>
              <a:gd name="connsiteY21" fmla="*/ 719138 h 1004888"/>
              <a:gd name="connsiteX22" fmla="*/ 729646 w 915384"/>
              <a:gd name="connsiteY22" fmla="*/ 681038 h 1004888"/>
              <a:gd name="connsiteX23" fmla="*/ 724884 w 915384"/>
              <a:gd name="connsiteY23" fmla="*/ 833438 h 1004888"/>
              <a:gd name="connsiteX24" fmla="*/ 701071 w 915384"/>
              <a:gd name="connsiteY24" fmla="*/ 952500 h 1004888"/>
              <a:gd name="connsiteX25" fmla="*/ 682021 w 915384"/>
              <a:gd name="connsiteY25" fmla="*/ 1004888 h 1004888"/>
              <a:gd name="connsiteX26" fmla="*/ 586771 w 915384"/>
              <a:gd name="connsiteY26" fmla="*/ 909638 h 1004888"/>
              <a:gd name="connsiteX27" fmla="*/ 629634 w 915384"/>
              <a:gd name="connsiteY27" fmla="*/ 809625 h 1004888"/>
              <a:gd name="connsiteX28" fmla="*/ 577246 w 915384"/>
              <a:gd name="connsiteY28" fmla="*/ 728663 h 1004888"/>
              <a:gd name="connsiteX29" fmla="*/ 591534 w 915384"/>
              <a:gd name="connsiteY29" fmla="*/ 628650 h 1004888"/>
              <a:gd name="connsiteX30" fmla="*/ 524859 w 915384"/>
              <a:gd name="connsiteY30" fmla="*/ 604838 h 1004888"/>
              <a:gd name="connsiteX31" fmla="*/ 524859 w 915384"/>
              <a:gd name="connsiteY31" fmla="*/ 557213 h 1004888"/>
              <a:gd name="connsiteX32" fmla="*/ 434371 w 915384"/>
              <a:gd name="connsiteY32" fmla="*/ 557213 h 1004888"/>
              <a:gd name="connsiteX33" fmla="*/ 296259 w 915384"/>
              <a:gd name="connsiteY33" fmla="*/ 614363 h 1004888"/>
              <a:gd name="connsiteX34" fmla="*/ 243871 w 915384"/>
              <a:gd name="connsiteY34" fmla="*/ 614363 h 1004888"/>
              <a:gd name="connsiteX35" fmla="*/ 0 w 915384"/>
              <a:gd name="connsiteY35" fmla="*/ 683049 h 1004888"/>
              <a:gd name="connsiteX0" fmla="*/ 0 w 915384"/>
              <a:gd name="connsiteY0" fmla="*/ 683049 h 1004888"/>
              <a:gd name="connsiteX1" fmla="*/ 34031 w 915384"/>
              <a:gd name="connsiteY1" fmla="*/ 608992 h 1004888"/>
              <a:gd name="connsiteX2" fmla="*/ 72421 w 915384"/>
              <a:gd name="connsiteY2" fmla="*/ 523875 h 1004888"/>
              <a:gd name="connsiteX3" fmla="*/ 34321 w 915384"/>
              <a:gd name="connsiteY3" fmla="*/ 438150 h 1004888"/>
              <a:gd name="connsiteX4" fmla="*/ 224821 w 915384"/>
              <a:gd name="connsiteY4" fmla="*/ 419100 h 1004888"/>
              <a:gd name="connsiteX5" fmla="*/ 324834 w 915384"/>
              <a:gd name="connsiteY5" fmla="*/ 361950 h 1004888"/>
              <a:gd name="connsiteX6" fmla="*/ 353409 w 915384"/>
              <a:gd name="connsiteY6" fmla="*/ 295275 h 1004888"/>
              <a:gd name="connsiteX7" fmla="*/ 324834 w 915384"/>
              <a:gd name="connsiteY7" fmla="*/ 209550 h 1004888"/>
              <a:gd name="connsiteX8" fmla="*/ 458184 w 915384"/>
              <a:gd name="connsiteY8" fmla="*/ 66675 h 1004888"/>
              <a:gd name="connsiteX9" fmla="*/ 796321 w 915384"/>
              <a:gd name="connsiteY9" fmla="*/ 0 h 1004888"/>
              <a:gd name="connsiteX10" fmla="*/ 801084 w 915384"/>
              <a:gd name="connsiteY10" fmla="*/ 80963 h 1004888"/>
              <a:gd name="connsiteX11" fmla="*/ 786796 w 915384"/>
              <a:gd name="connsiteY11" fmla="*/ 133350 h 1004888"/>
              <a:gd name="connsiteX12" fmla="*/ 796321 w 915384"/>
              <a:gd name="connsiteY12" fmla="*/ 314325 h 1004888"/>
              <a:gd name="connsiteX13" fmla="*/ 796321 w 915384"/>
              <a:gd name="connsiteY13" fmla="*/ 314325 h 1004888"/>
              <a:gd name="connsiteX14" fmla="*/ 720121 w 915384"/>
              <a:gd name="connsiteY14" fmla="*/ 361950 h 1004888"/>
              <a:gd name="connsiteX15" fmla="*/ 729646 w 915384"/>
              <a:gd name="connsiteY15" fmla="*/ 452438 h 1004888"/>
              <a:gd name="connsiteX16" fmla="*/ 891571 w 915384"/>
              <a:gd name="connsiteY16" fmla="*/ 428625 h 1004888"/>
              <a:gd name="connsiteX17" fmla="*/ 915384 w 915384"/>
              <a:gd name="connsiteY17" fmla="*/ 542925 h 1004888"/>
              <a:gd name="connsiteX18" fmla="*/ 767746 w 915384"/>
              <a:gd name="connsiteY18" fmla="*/ 638175 h 1004888"/>
              <a:gd name="connsiteX19" fmla="*/ 862996 w 915384"/>
              <a:gd name="connsiteY19" fmla="*/ 604838 h 1004888"/>
              <a:gd name="connsiteX20" fmla="*/ 862996 w 915384"/>
              <a:gd name="connsiteY20" fmla="*/ 604838 h 1004888"/>
              <a:gd name="connsiteX21" fmla="*/ 901096 w 915384"/>
              <a:gd name="connsiteY21" fmla="*/ 604838 h 1004888"/>
              <a:gd name="connsiteX22" fmla="*/ 796321 w 915384"/>
              <a:gd name="connsiteY22" fmla="*/ 719138 h 1004888"/>
              <a:gd name="connsiteX23" fmla="*/ 729646 w 915384"/>
              <a:gd name="connsiteY23" fmla="*/ 681038 h 1004888"/>
              <a:gd name="connsiteX24" fmla="*/ 724884 w 915384"/>
              <a:gd name="connsiteY24" fmla="*/ 833438 h 1004888"/>
              <a:gd name="connsiteX25" fmla="*/ 701071 w 915384"/>
              <a:gd name="connsiteY25" fmla="*/ 952500 h 1004888"/>
              <a:gd name="connsiteX26" fmla="*/ 682021 w 915384"/>
              <a:gd name="connsiteY26" fmla="*/ 1004888 h 1004888"/>
              <a:gd name="connsiteX27" fmla="*/ 586771 w 915384"/>
              <a:gd name="connsiteY27" fmla="*/ 909638 h 1004888"/>
              <a:gd name="connsiteX28" fmla="*/ 629634 w 915384"/>
              <a:gd name="connsiteY28" fmla="*/ 809625 h 1004888"/>
              <a:gd name="connsiteX29" fmla="*/ 577246 w 915384"/>
              <a:gd name="connsiteY29" fmla="*/ 728663 h 1004888"/>
              <a:gd name="connsiteX30" fmla="*/ 591534 w 915384"/>
              <a:gd name="connsiteY30" fmla="*/ 628650 h 1004888"/>
              <a:gd name="connsiteX31" fmla="*/ 524859 w 915384"/>
              <a:gd name="connsiteY31" fmla="*/ 604838 h 1004888"/>
              <a:gd name="connsiteX32" fmla="*/ 524859 w 915384"/>
              <a:gd name="connsiteY32" fmla="*/ 557213 h 1004888"/>
              <a:gd name="connsiteX33" fmla="*/ 434371 w 915384"/>
              <a:gd name="connsiteY33" fmla="*/ 557213 h 1004888"/>
              <a:gd name="connsiteX34" fmla="*/ 296259 w 915384"/>
              <a:gd name="connsiteY34" fmla="*/ 614363 h 1004888"/>
              <a:gd name="connsiteX35" fmla="*/ 243871 w 915384"/>
              <a:gd name="connsiteY35" fmla="*/ 614363 h 1004888"/>
              <a:gd name="connsiteX36" fmla="*/ 0 w 915384"/>
              <a:gd name="connsiteY36" fmla="*/ 683049 h 1004888"/>
              <a:gd name="connsiteX0" fmla="*/ 0 w 915384"/>
              <a:gd name="connsiteY0" fmla="*/ 683049 h 1004888"/>
              <a:gd name="connsiteX1" fmla="*/ 2069 w 915384"/>
              <a:gd name="connsiteY1" fmla="*/ 610381 h 1004888"/>
              <a:gd name="connsiteX2" fmla="*/ 72421 w 915384"/>
              <a:gd name="connsiteY2" fmla="*/ 523875 h 1004888"/>
              <a:gd name="connsiteX3" fmla="*/ 34321 w 915384"/>
              <a:gd name="connsiteY3" fmla="*/ 438150 h 1004888"/>
              <a:gd name="connsiteX4" fmla="*/ 224821 w 915384"/>
              <a:gd name="connsiteY4" fmla="*/ 419100 h 1004888"/>
              <a:gd name="connsiteX5" fmla="*/ 324834 w 915384"/>
              <a:gd name="connsiteY5" fmla="*/ 361950 h 1004888"/>
              <a:gd name="connsiteX6" fmla="*/ 353409 w 915384"/>
              <a:gd name="connsiteY6" fmla="*/ 295275 h 1004888"/>
              <a:gd name="connsiteX7" fmla="*/ 324834 w 915384"/>
              <a:gd name="connsiteY7" fmla="*/ 209550 h 1004888"/>
              <a:gd name="connsiteX8" fmla="*/ 458184 w 915384"/>
              <a:gd name="connsiteY8" fmla="*/ 66675 h 1004888"/>
              <a:gd name="connsiteX9" fmla="*/ 796321 w 915384"/>
              <a:gd name="connsiteY9" fmla="*/ 0 h 1004888"/>
              <a:gd name="connsiteX10" fmla="*/ 801084 w 915384"/>
              <a:gd name="connsiteY10" fmla="*/ 80963 h 1004888"/>
              <a:gd name="connsiteX11" fmla="*/ 786796 w 915384"/>
              <a:gd name="connsiteY11" fmla="*/ 133350 h 1004888"/>
              <a:gd name="connsiteX12" fmla="*/ 796321 w 915384"/>
              <a:gd name="connsiteY12" fmla="*/ 314325 h 1004888"/>
              <a:gd name="connsiteX13" fmla="*/ 796321 w 915384"/>
              <a:gd name="connsiteY13" fmla="*/ 314325 h 1004888"/>
              <a:gd name="connsiteX14" fmla="*/ 720121 w 915384"/>
              <a:gd name="connsiteY14" fmla="*/ 361950 h 1004888"/>
              <a:gd name="connsiteX15" fmla="*/ 729646 w 915384"/>
              <a:gd name="connsiteY15" fmla="*/ 452438 h 1004888"/>
              <a:gd name="connsiteX16" fmla="*/ 891571 w 915384"/>
              <a:gd name="connsiteY16" fmla="*/ 428625 h 1004888"/>
              <a:gd name="connsiteX17" fmla="*/ 915384 w 915384"/>
              <a:gd name="connsiteY17" fmla="*/ 542925 h 1004888"/>
              <a:gd name="connsiteX18" fmla="*/ 767746 w 915384"/>
              <a:gd name="connsiteY18" fmla="*/ 638175 h 1004888"/>
              <a:gd name="connsiteX19" fmla="*/ 862996 w 915384"/>
              <a:gd name="connsiteY19" fmla="*/ 604838 h 1004888"/>
              <a:gd name="connsiteX20" fmla="*/ 862996 w 915384"/>
              <a:gd name="connsiteY20" fmla="*/ 604838 h 1004888"/>
              <a:gd name="connsiteX21" fmla="*/ 901096 w 915384"/>
              <a:gd name="connsiteY21" fmla="*/ 604838 h 1004888"/>
              <a:gd name="connsiteX22" fmla="*/ 796321 w 915384"/>
              <a:gd name="connsiteY22" fmla="*/ 719138 h 1004888"/>
              <a:gd name="connsiteX23" fmla="*/ 729646 w 915384"/>
              <a:gd name="connsiteY23" fmla="*/ 681038 h 1004888"/>
              <a:gd name="connsiteX24" fmla="*/ 724884 w 915384"/>
              <a:gd name="connsiteY24" fmla="*/ 833438 h 1004888"/>
              <a:gd name="connsiteX25" fmla="*/ 701071 w 915384"/>
              <a:gd name="connsiteY25" fmla="*/ 952500 h 1004888"/>
              <a:gd name="connsiteX26" fmla="*/ 682021 w 915384"/>
              <a:gd name="connsiteY26" fmla="*/ 1004888 h 1004888"/>
              <a:gd name="connsiteX27" fmla="*/ 586771 w 915384"/>
              <a:gd name="connsiteY27" fmla="*/ 909638 h 1004888"/>
              <a:gd name="connsiteX28" fmla="*/ 629634 w 915384"/>
              <a:gd name="connsiteY28" fmla="*/ 809625 h 1004888"/>
              <a:gd name="connsiteX29" fmla="*/ 577246 w 915384"/>
              <a:gd name="connsiteY29" fmla="*/ 728663 h 1004888"/>
              <a:gd name="connsiteX30" fmla="*/ 591534 w 915384"/>
              <a:gd name="connsiteY30" fmla="*/ 628650 h 1004888"/>
              <a:gd name="connsiteX31" fmla="*/ 524859 w 915384"/>
              <a:gd name="connsiteY31" fmla="*/ 604838 h 1004888"/>
              <a:gd name="connsiteX32" fmla="*/ 524859 w 915384"/>
              <a:gd name="connsiteY32" fmla="*/ 557213 h 1004888"/>
              <a:gd name="connsiteX33" fmla="*/ 434371 w 915384"/>
              <a:gd name="connsiteY33" fmla="*/ 557213 h 1004888"/>
              <a:gd name="connsiteX34" fmla="*/ 296259 w 915384"/>
              <a:gd name="connsiteY34" fmla="*/ 614363 h 1004888"/>
              <a:gd name="connsiteX35" fmla="*/ 243871 w 915384"/>
              <a:gd name="connsiteY35" fmla="*/ 614363 h 1004888"/>
              <a:gd name="connsiteX36" fmla="*/ 0 w 915384"/>
              <a:gd name="connsiteY36" fmla="*/ 683049 h 1004888"/>
              <a:gd name="connsiteX0" fmla="*/ 0 w 915384"/>
              <a:gd name="connsiteY0" fmla="*/ 683049 h 1004888"/>
              <a:gd name="connsiteX1" fmla="*/ 2069 w 915384"/>
              <a:gd name="connsiteY1" fmla="*/ 610381 h 1004888"/>
              <a:gd name="connsiteX2" fmla="*/ 72421 w 915384"/>
              <a:gd name="connsiteY2" fmla="*/ 523875 h 1004888"/>
              <a:gd name="connsiteX3" fmla="*/ 34321 w 915384"/>
              <a:gd name="connsiteY3" fmla="*/ 438150 h 1004888"/>
              <a:gd name="connsiteX4" fmla="*/ 224821 w 915384"/>
              <a:gd name="connsiteY4" fmla="*/ 419100 h 1004888"/>
              <a:gd name="connsiteX5" fmla="*/ 324834 w 915384"/>
              <a:gd name="connsiteY5" fmla="*/ 361950 h 1004888"/>
              <a:gd name="connsiteX6" fmla="*/ 353409 w 915384"/>
              <a:gd name="connsiteY6" fmla="*/ 295275 h 1004888"/>
              <a:gd name="connsiteX7" fmla="*/ 324834 w 915384"/>
              <a:gd name="connsiteY7" fmla="*/ 209550 h 1004888"/>
              <a:gd name="connsiteX8" fmla="*/ 458184 w 915384"/>
              <a:gd name="connsiteY8" fmla="*/ 66675 h 1004888"/>
              <a:gd name="connsiteX9" fmla="*/ 646874 w 915384"/>
              <a:gd name="connsiteY9" fmla="*/ 28112 h 1004888"/>
              <a:gd name="connsiteX10" fmla="*/ 796321 w 915384"/>
              <a:gd name="connsiteY10" fmla="*/ 0 h 1004888"/>
              <a:gd name="connsiteX11" fmla="*/ 801084 w 915384"/>
              <a:gd name="connsiteY11" fmla="*/ 80963 h 1004888"/>
              <a:gd name="connsiteX12" fmla="*/ 786796 w 915384"/>
              <a:gd name="connsiteY12" fmla="*/ 133350 h 1004888"/>
              <a:gd name="connsiteX13" fmla="*/ 796321 w 915384"/>
              <a:gd name="connsiteY13" fmla="*/ 314325 h 1004888"/>
              <a:gd name="connsiteX14" fmla="*/ 796321 w 915384"/>
              <a:gd name="connsiteY14" fmla="*/ 314325 h 1004888"/>
              <a:gd name="connsiteX15" fmla="*/ 720121 w 915384"/>
              <a:gd name="connsiteY15" fmla="*/ 361950 h 1004888"/>
              <a:gd name="connsiteX16" fmla="*/ 729646 w 915384"/>
              <a:gd name="connsiteY16" fmla="*/ 452438 h 1004888"/>
              <a:gd name="connsiteX17" fmla="*/ 891571 w 915384"/>
              <a:gd name="connsiteY17" fmla="*/ 428625 h 1004888"/>
              <a:gd name="connsiteX18" fmla="*/ 915384 w 915384"/>
              <a:gd name="connsiteY18" fmla="*/ 542925 h 1004888"/>
              <a:gd name="connsiteX19" fmla="*/ 767746 w 915384"/>
              <a:gd name="connsiteY19" fmla="*/ 638175 h 1004888"/>
              <a:gd name="connsiteX20" fmla="*/ 862996 w 915384"/>
              <a:gd name="connsiteY20" fmla="*/ 604838 h 1004888"/>
              <a:gd name="connsiteX21" fmla="*/ 862996 w 915384"/>
              <a:gd name="connsiteY21" fmla="*/ 604838 h 1004888"/>
              <a:gd name="connsiteX22" fmla="*/ 901096 w 915384"/>
              <a:gd name="connsiteY22" fmla="*/ 604838 h 1004888"/>
              <a:gd name="connsiteX23" fmla="*/ 796321 w 915384"/>
              <a:gd name="connsiteY23" fmla="*/ 719138 h 1004888"/>
              <a:gd name="connsiteX24" fmla="*/ 729646 w 915384"/>
              <a:gd name="connsiteY24" fmla="*/ 681038 h 1004888"/>
              <a:gd name="connsiteX25" fmla="*/ 724884 w 915384"/>
              <a:gd name="connsiteY25" fmla="*/ 833438 h 1004888"/>
              <a:gd name="connsiteX26" fmla="*/ 701071 w 915384"/>
              <a:gd name="connsiteY26" fmla="*/ 952500 h 1004888"/>
              <a:gd name="connsiteX27" fmla="*/ 682021 w 915384"/>
              <a:gd name="connsiteY27" fmla="*/ 1004888 h 1004888"/>
              <a:gd name="connsiteX28" fmla="*/ 586771 w 915384"/>
              <a:gd name="connsiteY28" fmla="*/ 909638 h 1004888"/>
              <a:gd name="connsiteX29" fmla="*/ 629634 w 915384"/>
              <a:gd name="connsiteY29" fmla="*/ 809625 h 1004888"/>
              <a:gd name="connsiteX30" fmla="*/ 577246 w 915384"/>
              <a:gd name="connsiteY30" fmla="*/ 728663 h 1004888"/>
              <a:gd name="connsiteX31" fmla="*/ 591534 w 915384"/>
              <a:gd name="connsiteY31" fmla="*/ 628650 h 1004888"/>
              <a:gd name="connsiteX32" fmla="*/ 524859 w 915384"/>
              <a:gd name="connsiteY32" fmla="*/ 604838 h 1004888"/>
              <a:gd name="connsiteX33" fmla="*/ 524859 w 915384"/>
              <a:gd name="connsiteY33" fmla="*/ 557213 h 1004888"/>
              <a:gd name="connsiteX34" fmla="*/ 434371 w 915384"/>
              <a:gd name="connsiteY34" fmla="*/ 557213 h 1004888"/>
              <a:gd name="connsiteX35" fmla="*/ 296259 w 915384"/>
              <a:gd name="connsiteY35" fmla="*/ 614363 h 1004888"/>
              <a:gd name="connsiteX36" fmla="*/ 243871 w 915384"/>
              <a:gd name="connsiteY36" fmla="*/ 614363 h 1004888"/>
              <a:gd name="connsiteX37" fmla="*/ 0 w 915384"/>
              <a:gd name="connsiteY37" fmla="*/ 683049 h 1004888"/>
              <a:gd name="connsiteX0" fmla="*/ 0 w 915384"/>
              <a:gd name="connsiteY0" fmla="*/ 695238 h 1017077"/>
              <a:gd name="connsiteX1" fmla="*/ 2069 w 915384"/>
              <a:gd name="connsiteY1" fmla="*/ 622570 h 1017077"/>
              <a:gd name="connsiteX2" fmla="*/ 72421 w 915384"/>
              <a:gd name="connsiteY2" fmla="*/ 536064 h 1017077"/>
              <a:gd name="connsiteX3" fmla="*/ 34321 w 915384"/>
              <a:gd name="connsiteY3" fmla="*/ 450339 h 1017077"/>
              <a:gd name="connsiteX4" fmla="*/ 224821 w 915384"/>
              <a:gd name="connsiteY4" fmla="*/ 431289 h 1017077"/>
              <a:gd name="connsiteX5" fmla="*/ 324834 w 915384"/>
              <a:gd name="connsiteY5" fmla="*/ 374139 h 1017077"/>
              <a:gd name="connsiteX6" fmla="*/ 353409 w 915384"/>
              <a:gd name="connsiteY6" fmla="*/ 307464 h 1017077"/>
              <a:gd name="connsiteX7" fmla="*/ 324834 w 915384"/>
              <a:gd name="connsiteY7" fmla="*/ 221739 h 1017077"/>
              <a:gd name="connsiteX8" fmla="*/ 458184 w 915384"/>
              <a:gd name="connsiteY8" fmla="*/ 78864 h 1017077"/>
              <a:gd name="connsiteX9" fmla="*/ 709409 w 915384"/>
              <a:gd name="connsiteY9" fmla="*/ 0 h 1017077"/>
              <a:gd name="connsiteX10" fmla="*/ 796321 w 915384"/>
              <a:gd name="connsiteY10" fmla="*/ 12189 h 1017077"/>
              <a:gd name="connsiteX11" fmla="*/ 801084 w 915384"/>
              <a:gd name="connsiteY11" fmla="*/ 93152 h 1017077"/>
              <a:gd name="connsiteX12" fmla="*/ 786796 w 915384"/>
              <a:gd name="connsiteY12" fmla="*/ 145539 h 1017077"/>
              <a:gd name="connsiteX13" fmla="*/ 796321 w 915384"/>
              <a:gd name="connsiteY13" fmla="*/ 326514 h 1017077"/>
              <a:gd name="connsiteX14" fmla="*/ 796321 w 915384"/>
              <a:gd name="connsiteY14" fmla="*/ 326514 h 1017077"/>
              <a:gd name="connsiteX15" fmla="*/ 720121 w 915384"/>
              <a:gd name="connsiteY15" fmla="*/ 374139 h 1017077"/>
              <a:gd name="connsiteX16" fmla="*/ 729646 w 915384"/>
              <a:gd name="connsiteY16" fmla="*/ 464627 h 1017077"/>
              <a:gd name="connsiteX17" fmla="*/ 891571 w 915384"/>
              <a:gd name="connsiteY17" fmla="*/ 440814 h 1017077"/>
              <a:gd name="connsiteX18" fmla="*/ 915384 w 915384"/>
              <a:gd name="connsiteY18" fmla="*/ 555114 h 1017077"/>
              <a:gd name="connsiteX19" fmla="*/ 767746 w 915384"/>
              <a:gd name="connsiteY19" fmla="*/ 650364 h 1017077"/>
              <a:gd name="connsiteX20" fmla="*/ 862996 w 915384"/>
              <a:gd name="connsiteY20" fmla="*/ 617027 h 1017077"/>
              <a:gd name="connsiteX21" fmla="*/ 862996 w 915384"/>
              <a:gd name="connsiteY21" fmla="*/ 617027 h 1017077"/>
              <a:gd name="connsiteX22" fmla="*/ 901096 w 915384"/>
              <a:gd name="connsiteY22" fmla="*/ 617027 h 1017077"/>
              <a:gd name="connsiteX23" fmla="*/ 796321 w 915384"/>
              <a:gd name="connsiteY23" fmla="*/ 731327 h 1017077"/>
              <a:gd name="connsiteX24" fmla="*/ 729646 w 915384"/>
              <a:gd name="connsiteY24" fmla="*/ 693227 h 1017077"/>
              <a:gd name="connsiteX25" fmla="*/ 724884 w 915384"/>
              <a:gd name="connsiteY25" fmla="*/ 845627 h 1017077"/>
              <a:gd name="connsiteX26" fmla="*/ 701071 w 915384"/>
              <a:gd name="connsiteY26" fmla="*/ 964689 h 1017077"/>
              <a:gd name="connsiteX27" fmla="*/ 682021 w 915384"/>
              <a:gd name="connsiteY27" fmla="*/ 1017077 h 1017077"/>
              <a:gd name="connsiteX28" fmla="*/ 586771 w 915384"/>
              <a:gd name="connsiteY28" fmla="*/ 921827 h 1017077"/>
              <a:gd name="connsiteX29" fmla="*/ 629634 w 915384"/>
              <a:gd name="connsiteY29" fmla="*/ 821814 h 1017077"/>
              <a:gd name="connsiteX30" fmla="*/ 577246 w 915384"/>
              <a:gd name="connsiteY30" fmla="*/ 740852 h 1017077"/>
              <a:gd name="connsiteX31" fmla="*/ 591534 w 915384"/>
              <a:gd name="connsiteY31" fmla="*/ 640839 h 1017077"/>
              <a:gd name="connsiteX32" fmla="*/ 524859 w 915384"/>
              <a:gd name="connsiteY32" fmla="*/ 617027 h 1017077"/>
              <a:gd name="connsiteX33" fmla="*/ 524859 w 915384"/>
              <a:gd name="connsiteY33" fmla="*/ 569402 h 1017077"/>
              <a:gd name="connsiteX34" fmla="*/ 434371 w 915384"/>
              <a:gd name="connsiteY34" fmla="*/ 569402 h 1017077"/>
              <a:gd name="connsiteX35" fmla="*/ 296259 w 915384"/>
              <a:gd name="connsiteY35" fmla="*/ 626552 h 1017077"/>
              <a:gd name="connsiteX36" fmla="*/ 243871 w 915384"/>
              <a:gd name="connsiteY36" fmla="*/ 626552 h 1017077"/>
              <a:gd name="connsiteX37" fmla="*/ 0 w 915384"/>
              <a:gd name="connsiteY37" fmla="*/ 695238 h 1017077"/>
              <a:gd name="connsiteX0" fmla="*/ 0 w 915384"/>
              <a:gd name="connsiteY0" fmla="*/ 721959 h 1043798"/>
              <a:gd name="connsiteX1" fmla="*/ 2069 w 915384"/>
              <a:gd name="connsiteY1" fmla="*/ 649291 h 1043798"/>
              <a:gd name="connsiteX2" fmla="*/ 72421 w 915384"/>
              <a:gd name="connsiteY2" fmla="*/ 562785 h 1043798"/>
              <a:gd name="connsiteX3" fmla="*/ 34321 w 915384"/>
              <a:gd name="connsiteY3" fmla="*/ 477060 h 1043798"/>
              <a:gd name="connsiteX4" fmla="*/ 224821 w 915384"/>
              <a:gd name="connsiteY4" fmla="*/ 458010 h 1043798"/>
              <a:gd name="connsiteX5" fmla="*/ 324834 w 915384"/>
              <a:gd name="connsiteY5" fmla="*/ 400860 h 1043798"/>
              <a:gd name="connsiteX6" fmla="*/ 353409 w 915384"/>
              <a:gd name="connsiteY6" fmla="*/ 334185 h 1043798"/>
              <a:gd name="connsiteX7" fmla="*/ 324834 w 915384"/>
              <a:gd name="connsiteY7" fmla="*/ 248460 h 1043798"/>
              <a:gd name="connsiteX8" fmla="*/ 458184 w 915384"/>
              <a:gd name="connsiteY8" fmla="*/ 105585 h 1043798"/>
              <a:gd name="connsiteX9" fmla="*/ 709409 w 915384"/>
              <a:gd name="connsiteY9" fmla="*/ 26721 h 1043798"/>
              <a:gd name="connsiteX10" fmla="*/ 801879 w 915384"/>
              <a:gd name="connsiteY10" fmla="*/ 0 h 1043798"/>
              <a:gd name="connsiteX11" fmla="*/ 801084 w 915384"/>
              <a:gd name="connsiteY11" fmla="*/ 119873 h 1043798"/>
              <a:gd name="connsiteX12" fmla="*/ 786796 w 915384"/>
              <a:gd name="connsiteY12" fmla="*/ 172260 h 1043798"/>
              <a:gd name="connsiteX13" fmla="*/ 796321 w 915384"/>
              <a:gd name="connsiteY13" fmla="*/ 353235 h 1043798"/>
              <a:gd name="connsiteX14" fmla="*/ 796321 w 915384"/>
              <a:gd name="connsiteY14" fmla="*/ 353235 h 1043798"/>
              <a:gd name="connsiteX15" fmla="*/ 720121 w 915384"/>
              <a:gd name="connsiteY15" fmla="*/ 400860 h 1043798"/>
              <a:gd name="connsiteX16" fmla="*/ 729646 w 915384"/>
              <a:gd name="connsiteY16" fmla="*/ 491348 h 1043798"/>
              <a:gd name="connsiteX17" fmla="*/ 891571 w 915384"/>
              <a:gd name="connsiteY17" fmla="*/ 467535 h 1043798"/>
              <a:gd name="connsiteX18" fmla="*/ 915384 w 915384"/>
              <a:gd name="connsiteY18" fmla="*/ 581835 h 1043798"/>
              <a:gd name="connsiteX19" fmla="*/ 767746 w 915384"/>
              <a:gd name="connsiteY19" fmla="*/ 677085 h 1043798"/>
              <a:gd name="connsiteX20" fmla="*/ 862996 w 915384"/>
              <a:gd name="connsiteY20" fmla="*/ 643748 h 1043798"/>
              <a:gd name="connsiteX21" fmla="*/ 862996 w 915384"/>
              <a:gd name="connsiteY21" fmla="*/ 643748 h 1043798"/>
              <a:gd name="connsiteX22" fmla="*/ 901096 w 915384"/>
              <a:gd name="connsiteY22" fmla="*/ 643748 h 1043798"/>
              <a:gd name="connsiteX23" fmla="*/ 796321 w 915384"/>
              <a:gd name="connsiteY23" fmla="*/ 758048 h 1043798"/>
              <a:gd name="connsiteX24" fmla="*/ 729646 w 915384"/>
              <a:gd name="connsiteY24" fmla="*/ 719948 h 1043798"/>
              <a:gd name="connsiteX25" fmla="*/ 724884 w 915384"/>
              <a:gd name="connsiteY25" fmla="*/ 872348 h 1043798"/>
              <a:gd name="connsiteX26" fmla="*/ 701071 w 915384"/>
              <a:gd name="connsiteY26" fmla="*/ 991410 h 1043798"/>
              <a:gd name="connsiteX27" fmla="*/ 682021 w 915384"/>
              <a:gd name="connsiteY27" fmla="*/ 1043798 h 1043798"/>
              <a:gd name="connsiteX28" fmla="*/ 586771 w 915384"/>
              <a:gd name="connsiteY28" fmla="*/ 948548 h 1043798"/>
              <a:gd name="connsiteX29" fmla="*/ 629634 w 915384"/>
              <a:gd name="connsiteY29" fmla="*/ 848535 h 1043798"/>
              <a:gd name="connsiteX30" fmla="*/ 577246 w 915384"/>
              <a:gd name="connsiteY30" fmla="*/ 767573 h 1043798"/>
              <a:gd name="connsiteX31" fmla="*/ 591534 w 915384"/>
              <a:gd name="connsiteY31" fmla="*/ 667560 h 1043798"/>
              <a:gd name="connsiteX32" fmla="*/ 524859 w 915384"/>
              <a:gd name="connsiteY32" fmla="*/ 643748 h 1043798"/>
              <a:gd name="connsiteX33" fmla="*/ 524859 w 915384"/>
              <a:gd name="connsiteY33" fmla="*/ 596123 h 1043798"/>
              <a:gd name="connsiteX34" fmla="*/ 434371 w 915384"/>
              <a:gd name="connsiteY34" fmla="*/ 596123 h 1043798"/>
              <a:gd name="connsiteX35" fmla="*/ 296259 w 915384"/>
              <a:gd name="connsiteY35" fmla="*/ 653273 h 1043798"/>
              <a:gd name="connsiteX36" fmla="*/ 243871 w 915384"/>
              <a:gd name="connsiteY36" fmla="*/ 653273 h 1043798"/>
              <a:gd name="connsiteX37" fmla="*/ 0 w 915384"/>
              <a:gd name="connsiteY37" fmla="*/ 721959 h 1043798"/>
              <a:gd name="connsiteX0" fmla="*/ 0 w 915384"/>
              <a:gd name="connsiteY0" fmla="*/ 721959 h 1043798"/>
              <a:gd name="connsiteX1" fmla="*/ 2069 w 915384"/>
              <a:gd name="connsiteY1" fmla="*/ 649291 h 1043798"/>
              <a:gd name="connsiteX2" fmla="*/ 72421 w 915384"/>
              <a:gd name="connsiteY2" fmla="*/ 562785 h 1043798"/>
              <a:gd name="connsiteX3" fmla="*/ 34321 w 915384"/>
              <a:gd name="connsiteY3" fmla="*/ 477060 h 1043798"/>
              <a:gd name="connsiteX4" fmla="*/ 224821 w 915384"/>
              <a:gd name="connsiteY4" fmla="*/ 458010 h 1043798"/>
              <a:gd name="connsiteX5" fmla="*/ 324834 w 915384"/>
              <a:gd name="connsiteY5" fmla="*/ 400860 h 1043798"/>
              <a:gd name="connsiteX6" fmla="*/ 353409 w 915384"/>
              <a:gd name="connsiteY6" fmla="*/ 334185 h 1043798"/>
              <a:gd name="connsiteX7" fmla="*/ 324834 w 915384"/>
              <a:gd name="connsiteY7" fmla="*/ 248460 h 1043798"/>
              <a:gd name="connsiteX8" fmla="*/ 458184 w 915384"/>
              <a:gd name="connsiteY8" fmla="*/ 105585 h 1043798"/>
              <a:gd name="connsiteX9" fmla="*/ 709409 w 915384"/>
              <a:gd name="connsiteY9" fmla="*/ 26721 h 1043798"/>
              <a:gd name="connsiteX10" fmla="*/ 801879 w 915384"/>
              <a:gd name="connsiteY10" fmla="*/ 0 h 1043798"/>
              <a:gd name="connsiteX11" fmla="*/ 820540 w 915384"/>
              <a:gd name="connsiteY11" fmla="*/ 97638 h 1043798"/>
              <a:gd name="connsiteX12" fmla="*/ 786796 w 915384"/>
              <a:gd name="connsiteY12" fmla="*/ 172260 h 1043798"/>
              <a:gd name="connsiteX13" fmla="*/ 796321 w 915384"/>
              <a:gd name="connsiteY13" fmla="*/ 353235 h 1043798"/>
              <a:gd name="connsiteX14" fmla="*/ 796321 w 915384"/>
              <a:gd name="connsiteY14" fmla="*/ 353235 h 1043798"/>
              <a:gd name="connsiteX15" fmla="*/ 720121 w 915384"/>
              <a:gd name="connsiteY15" fmla="*/ 400860 h 1043798"/>
              <a:gd name="connsiteX16" fmla="*/ 729646 w 915384"/>
              <a:gd name="connsiteY16" fmla="*/ 491348 h 1043798"/>
              <a:gd name="connsiteX17" fmla="*/ 891571 w 915384"/>
              <a:gd name="connsiteY17" fmla="*/ 467535 h 1043798"/>
              <a:gd name="connsiteX18" fmla="*/ 915384 w 915384"/>
              <a:gd name="connsiteY18" fmla="*/ 581835 h 1043798"/>
              <a:gd name="connsiteX19" fmla="*/ 767746 w 915384"/>
              <a:gd name="connsiteY19" fmla="*/ 677085 h 1043798"/>
              <a:gd name="connsiteX20" fmla="*/ 862996 w 915384"/>
              <a:gd name="connsiteY20" fmla="*/ 643748 h 1043798"/>
              <a:gd name="connsiteX21" fmla="*/ 862996 w 915384"/>
              <a:gd name="connsiteY21" fmla="*/ 643748 h 1043798"/>
              <a:gd name="connsiteX22" fmla="*/ 901096 w 915384"/>
              <a:gd name="connsiteY22" fmla="*/ 643748 h 1043798"/>
              <a:gd name="connsiteX23" fmla="*/ 796321 w 915384"/>
              <a:gd name="connsiteY23" fmla="*/ 758048 h 1043798"/>
              <a:gd name="connsiteX24" fmla="*/ 729646 w 915384"/>
              <a:gd name="connsiteY24" fmla="*/ 719948 h 1043798"/>
              <a:gd name="connsiteX25" fmla="*/ 724884 w 915384"/>
              <a:gd name="connsiteY25" fmla="*/ 872348 h 1043798"/>
              <a:gd name="connsiteX26" fmla="*/ 701071 w 915384"/>
              <a:gd name="connsiteY26" fmla="*/ 991410 h 1043798"/>
              <a:gd name="connsiteX27" fmla="*/ 682021 w 915384"/>
              <a:gd name="connsiteY27" fmla="*/ 1043798 h 1043798"/>
              <a:gd name="connsiteX28" fmla="*/ 586771 w 915384"/>
              <a:gd name="connsiteY28" fmla="*/ 948548 h 1043798"/>
              <a:gd name="connsiteX29" fmla="*/ 629634 w 915384"/>
              <a:gd name="connsiteY29" fmla="*/ 848535 h 1043798"/>
              <a:gd name="connsiteX30" fmla="*/ 577246 w 915384"/>
              <a:gd name="connsiteY30" fmla="*/ 767573 h 1043798"/>
              <a:gd name="connsiteX31" fmla="*/ 591534 w 915384"/>
              <a:gd name="connsiteY31" fmla="*/ 667560 h 1043798"/>
              <a:gd name="connsiteX32" fmla="*/ 524859 w 915384"/>
              <a:gd name="connsiteY32" fmla="*/ 643748 h 1043798"/>
              <a:gd name="connsiteX33" fmla="*/ 524859 w 915384"/>
              <a:gd name="connsiteY33" fmla="*/ 596123 h 1043798"/>
              <a:gd name="connsiteX34" fmla="*/ 434371 w 915384"/>
              <a:gd name="connsiteY34" fmla="*/ 596123 h 1043798"/>
              <a:gd name="connsiteX35" fmla="*/ 296259 w 915384"/>
              <a:gd name="connsiteY35" fmla="*/ 653273 h 1043798"/>
              <a:gd name="connsiteX36" fmla="*/ 243871 w 915384"/>
              <a:gd name="connsiteY36" fmla="*/ 653273 h 1043798"/>
              <a:gd name="connsiteX37" fmla="*/ 0 w 915384"/>
              <a:gd name="connsiteY37" fmla="*/ 721959 h 1043798"/>
              <a:gd name="connsiteX0" fmla="*/ 0 w 915384"/>
              <a:gd name="connsiteY0" fmla="*/ 721959 h 1043798"/>
              <a:gd name="connsiteX1" fmla="*/ 2069 w 915384"/>
              <a:gd name="connsiteY1" fmla="*/ 649291 h 1043798"/>
              <a:gd name="connsiteX2" fmla="*/ 72421 w 915384"/>
              <a:gd name="connsiteY2" fmla="*/ 562785 h 1043798"/>
              <a:gd name="connsiteX3" fmla="*/ 34321 w 915384"/>
              <a:gd name="connsiteY3" fmla="*/ 477060 h 1043798"/>
              <a:gd name="connsiteX4" fmla="*/ 224821 w 915384"/>
              <a:gd name="connsiteY4" fmla="*/ 458010 h 1043798"/>
              <a:gd name="connsiteX5" fmla="*/ 324834 w 915384"/>
              <a:gd name="connsiteY5" fmla="*/ 400860 h 1043798"/>
              <a:gd name="connsiteX6" fmla="*/ 353409 w 915384"/>
              <a:gd name="connsiteY6" fmla="*/ 334185 h 1043798"/>
              <a:gd name="connsiteX7" fmla="*/ 324834 w 915384"/>
              <a:gd name="connsiteY7" fmla="*/ 248460 h 1043798"/>
              <a:gd name="connsiteX8" fmla="*/ 458184 w 915384"/>
              <a:gd name="connsiteY8" fmla="*/ 105585 h 1043798"/>
              <a:gd name="connsiteX9" fmla="*/ 709409 w 915384"/>
              <a:gd name="connsiteY9" fmla="*/ 26721 h 1043798"/>
              <a:gd name="connsiteX10" fmla="*/ 801879 w 915384"/>
              <a:gd name="connsiteY10" fmla="*/ 0 h 1043798"/>
              <a:gd name="connsiteX11" fmla="*/ 820540 w 915384"/>
              <a:gd name="connsiteY11" fmla="*/ 97638 h 1043798"/>
              <a:gd name="connsiteX12" fmla="*/ 786796 w 915384"/>
              <a:gd name="connsiteY12" fmla="*/ 172260 h 1043798"/>
              <a:gd name="connsiteX13" fmla="*/ 796321 w 915384"/>
              <a:gd name="connsiteY13" fmla="*/ 353235 h 1043798"/>
              <a:gd name="connsiteX14" fmla="*/ 803269 w 915384"/>
              <a:gd name="connsiteY14" fmla="*/ 382418 h 1043798"/>
              <a:gd name="connsiteX15" fmla="*/ 720121 w 915384"/>
              <a:gd name="connsiteY15" fmla="*/ 400860 h 1043798"/>
              <a:gd name="connsiteX16" fmla="*/ 729646 w 915384"/>
              <a:gd name="connsiteY16" fmla="*/ 491348 h 1043798"/>
              <a:gd name="connsiteX17" fmla="*/ 891571 w 915384"/>
              <a:gd name="connsiteY17" fmla="*/ 467535 h 1043798"/>
              <a:gd name="connsiteX18" fmla="*/ 915384 w 915384"/>
              <a:gd name="connsiteY18" fmla="*/ 581835 h 1043798"/>
              <a:gd name="connsiteX19" fmla="*/ 767746 w 915384"/>
              <a:gd name="connsiteY19" fmla="*/ 677085 h 1043798"/>
              <a:gd name="connsiteX20" fmla="*/ 862996 w 915384"/>
              <a:gd name="connsiteY20" fmla="*/ 643748 h 1043798"/>
              <a:gd name="connsiteX21" fmla="*/ 862996 w 915384"/>
              <a:gd name="connsiteY21" fmla="*/ 643748 h 1043798"/>
              <a:gd name="connsiteX22" fmla="*/ 901096 w 915384"/>
              <a:gd name="connsiteY22" fmla="*/ 643748 h 1043798"/>
              <a:gd name="connsiteX23" fmla="*/ 796321 w 915384"/>
              <a:gd name="connsiteY23" fmla="*/ 758048 h 1043798"/>
              <a:gd name="connsiteX24" fmla="*/ 729646 w 915384"/>
              <a:gd name="connsiteY24" fmla="*/ 719948 h 1043798"/>
              <a:gd name="connsiteX25" fmla="*/ 724884 w 915384"/>
              <a:gd name="connsiteY25" fmla="*/ 872348 h 1043798"/>
              <a:gd name="connsiteX26" fmla="*/ 701071 w 915384"/>
              <a:gd name="connsiteY26" fmla="*/ 991410 h 1043798"/>
              <a:gd name="connsiteX27" fmla="*/ 682021 w 915384"/>
              <a:gd name="connsiteY27" fmla="*/ 1043798 h 1043798"/>
              <a:gd name="connsiteX28" fmla="*/ 586771 w 915384"/>
              <a:gd name="connsiteY28" fmla="*/ 948548 h 1043798"/>
              <a:gd name="connsiteX29" fmla="*/ 629634 w 915384"/>
              <a:gd name="connsiteY29" fmla="*/ 848535 h 1043798"/>
              <a:gd name="connsiteX30" fmla="*/ 577246 w 915384"/>
              <a:gd name="connsiteY30" fmla="*/ 767573 h 1043798"/>
              <a:gd name="connsiteX31" fmla="*/ 591534 w 915384"/>
              <a:gd name="connsiteY31" fmla="*/ 667560 h 1043798"/>
              <a:gd name="connsiteX32" fmla="*/ 524859 w 915384"/>
              <a:gd name="connsiteY32" fmla="*/ 643748 h 1043798"/>
              <a:gd name="connsiteX33" fmla="*/ 524859 w 915384"/>
              <a:gd name="connsiteY33" fmla="*/ 596123 h 1043798"/>
              <a:gd name="connsiteX34" fmla="*/ 434371 w 915384"/>
              <a:gd name="connsiteY34" fmla="*/ 596123 h 1043798"/>
              <a:gd name="connsiteX35" fmla="*/ 296259 w 915384"/>
              <a:gd name="connsiteY35" fmla="*/ 653273 h 1043798"/>
              <a:gd name="connsiteX36" fmla="*/ 243871 w 915384"/>
              <a:gd name="connsiteY36" fmla="*/ 653273 h 1043798"/>
              <a:gd name="connsiteX37" fmla="*/ 0 w 915384"/>
              <a:gd name="connsiteY37" fmla="*/ 721959 h 1043798"/>
              <a:gd name="connsiteX0" fmla="*/ 0 w 915384"/>
              <a:gd name="connsiteY0" fmla="*/ 721959 h 1043798"/>
              <a:gd name="connsiteX1" fmla="*/ 2069 w 915384"/>
              <a:gd name="connsiteY1" fmla="*/ 649291 h 1043798"/>
              <a:gd name="connsiteX2" fmla="*/ 72421 w 915384"/>
              <a:gd name="connsiteY2" fmla="*/ 562785 h 1043798"/>
              <a:gd name="connsiteX3" fmla="*/ 34321 w 915384"/>
              <a:gd name="connsiteY3" fmla="*/ 477060 h 1043798"/>
              <a:gd name="connsiteX4" fmla="*/ 224821 w 915384"/>
              <a:gd name="connsiteY4" fmla="*/ 458010 h 1043798"/>
              <a:gd name="connsiteX5" fmla="*/ 324834 w 915384"/>
              <a:gd name="connsiteY5" fmla="*/ 400860 h 1043798"/>
              <a:gd name="connsiteX6" fmla="*/ 353409 w 915384"/>
              <a:gd name="connsiteY6" fmla="*/ 334185 h 1043798"/>
              <a:gd name="connsiteX7" fmla="*/ 324834 w 915384"/>
              <a:gd name="connsiteY7" fmla="*/ 248460 h 1043798"/>
              <a:gd name="connsiteX8" fmla="*/ 458184 w 915384"/>
              <a:gd name="connsiteY8" fmla="*/ 105585 h 1043798"/>
              <a:gd name="connsiteX9" fmla="*/ 709409 w 915384"/>
              <a:gd name="connsiteY9" fmla="*/ 26721 h 1043798"/>
              <a:gd name="connsiteX10" fmla="*/ 801879 w 915384"/>
              <a:gd name="connsiteY10" fmla="*/ 0 h 1043798"/>
              <a:gd name="connsiteX11" fmla="*/ 820540 w 915384"/>
              <a:gd name="connsiteY11" fmla="*/ 97638 h 1043798"/>
              <a:gd name="connsiteX12" fmla="*/ 786796 w 915384"/>
              <a:gd name="connsiteY12" fmla="*/ 172260 h 1043798"/>
              <a:gd name="connsiteX13" fmla="*/ 796321 w 915384"/>
              <a:gd name="connsiteY13" fmla="*/ 353235 h 1043798"/>
              <a:gd name="connsiteX14" fmla="*/ 803269 w 915384"/>
              <a:gd name="connsiteY14" fmla="*/ 382418 h 1043798"/>
              <a:gd name="connsiteX15" fmla="*/ 720121 w 915384"/>
              <a:gd name="connsiteY15" fmla="*/ 400860 h 1043798"/>
              <a:gd name="connsiteX16" fmla="*/ 729646 w 915384"/>
              <a:gd name="connsiteY16" fmla="*/ 491348 h 1043798"/>
              <a:gd name="connsiteX17" fmla="*/ 891571 w 915384"/>
              <a:gd name="connsiteY17" fmla="*/ 467535 h 1043798"/>
              <a:gd name="connsiteX18" fmla="*/ 915384 w 915384"/>
              <a:gd name="connsiteY18" fmla="*/ 581835 h 1043798"/>
              <a:gd name="connsiteX19" fmla="*/ 767746 w 915384"/>
              <a:gd name="connsiteY19" fmla="*/ 677085 h 1043798"/>
              <a:gd name="connsiteX20" fmla="*/ 862996 w 915384"/>
              <a:gd name="connsiteY20" fmla="*/ 643748 h 1043798"/>
              <a:gd name="connsiteX21" fmla="*/ 862996 w 915384"/>
              <a:gd name="connsiteY21" fmla="*/ 643748 h 1043798"/>
              <a:gd name="connsiteX22" fmla="*/ 901096 w 915384"/>
              <a:gd name="connsiteY22" fmla="*/ 643748 h 1043798"/>
              <a:gd name="connsiteX23" fmla="*/ 796321 w 915384"/>
              <a:gd name="connsiteY23" fmla="*/ 758048 h 1043798"/>
              <a:gd name="connsiteX24" fmla="*/ 729646 w 915384"/>
              <a:gd name="connsiteY24" fmla="*/ 719948 h 1043798"/>
              <a:gd name="connsiteX25" fmla="*/ 749898 w 915384"/>
              <a:gd name="connsiteY25" fmla="*/ 884855 h 1043798"/>
              <a:gd name="connsiteX26" fmla="*/ 701071 w 915384"/>
              <a:gd name="connsiteY26" fmla="*/ 991410 h 1043798"/>
              <a:gd name="connsiteX27" fmla="*/ 682021 w 915384"/>
              <a:gd name="connsiteY27" fmla="*/ 1043798 h 1043798"/>
              <a:gd name="connsiteX28" fmla="*/ 586771 w 915384"/>
              <a:gd name="connsiteY28" fmla="*/ 948548 h 1043798"/>
              <a:gd name="connsiteX29" fmla="*/ 629634 w 915384"/>
              <a:gd name="connsiteY29" fmla="*/ 848535 h 1043798"/>
              <a:gd name="connsiteX30" fmla="*/ 577246 w 915384"/>
              <a:gd name="connsiteY30" fmla="*/ 767573 h 1043798"/>
              <a:gd name="connsiteX31" fmla="*/ 591534 w 915384"/>
              <a:gd name="connsiteY31" fmla="*/ 667560 h 1043798"/>
              <a:gd name="connsiteX32" fmla="*/ 524859 w 915384"/>
              <a:gd name="connsiteY32" fmla="*/ 643748 h 1043798"/>
              <a:gd name="connsiteX33" fmla="*/ 524859 w 915384"/>
              <a:gd name="connsiteY33" fmla="*/ 596123 h 1043798"/>
              <a:gd name="connsiteX34" fmla="*/ 434371 w 915384"/>
              <a:gd name="connsiteY34" fmla="*/ 596123 h 1043798"/>
              <a:gd name="connsiteX35" fmla="*/ 296259 w 915384"/>
              <a:gd name="connsiteY35" fmla="*/ 653273 h 1043798"/>
              <a:gd name="connsiteX36" fmla="*/ 243871 w 915384"/>
              <a:gd name="connsiteY36" fmla="*/ 653273 h 1043798"/>
              <a:gd name="connsiteX37" fmla="*/ 0 w 915384"/>
              <a:gd name="connsiteY37" fmla="*/ 721959 h 1043798"/>
              <a:gd name="connsiteX0" fmla="*/ 0 w 915384"/>
              <a:gd name="connsiteY0" fmla="*/ 721959 h 1043798"/>
              <a:gd name="connsiteX1" fmla="*/ 2069 w 915384"/>
              <a:gd name="connsiteY1" fmla="*/ 649291 h 1043798"/>
              <a:gd name="connsiteX2" fmla="*/ 72421 w 915384"/>
              <a:gd name="connsiteY2" fmla="*/ 562785 h 1043798"/>
              <a:gd name="connsiteX3" fmla="*/ 34321 w 915384"/>
              <a:gd name="connsiteY3" fmla="*/ 477060 h 1043798"/>
              <a:gd name="connsiteX4" fmla="*/ 224821 w 915384"/>
              <a:gd name="connsiteY4" fmla="*/ 458010 h 1043798"/>
              <a:gd name="connsiteX5" fmla="*/ 324834 w 915384"/>
              <a:gd name="connsiteY5" fmla="*/ 400860 h 1043798"/>
              <a:gd name="connsiteX6" fmla="*/ 353409 w 915384"/>
              <a:gd name="connsiteY6" fmla="*/ 334185 h 1043798"/>
              <a:gd name="connsiteX7" fmla="*/ 324834 w 915384"/>
              <a:gd name="connsiteY7" fmla="*/ 248460 h 1043798"/>
              <a:gd name="connsiteX8" fmla="*/ 458184 w 915384"/>
              <a:gd name="connsiteY8" fmla="*/ 105585 h 1043798"/>
              <a:gd name="connsiteX9" fmla="*/ 709409 w 915384"/>
              <a:gd name="connsiteY9" fmla="*/ 26721 h 1043798"/>
              <a:gd name="connsiteX10" fmla="*/ 801879 w 915384"/>
              <a:gd name="connsiteY10" fmla="*/ 0 h 1043798"/>
              <a:gd name="connsiteX11" fmla="*/ 820540 w 915384"/>
              <a:gd name="connsiteY11" fmla="*/ 97638 h 1043798"/>
              <a:gd name="connsiteX12" fmla="*/ 786796 w 915384"/>
              <a:gd name="connsiteY12" fmla="*/ 172260 h 1043798"/>
              <a:gd name="connsiteX13" fmla="*/ 796321 w 915384"/>
              <a:gd name="connsiteY13" fmla="*/ 353235 h 1043798"/>
              <a:gd name="connsiteX14" fmla="*/ 803269 w 915384"/>
              <a:gd name="connsiteY14" fmla="*/ 382418 h 1043798"/>
              <a:gd name="connsiteX15" fmla="*/ 720121 w 915384"/>
              <a:gd name="connsiteY15" fmla="*/ 400860 h 1043798"/>
              <a:gd name="connsiteX16" fmla="*/ 729646 w 915384"/>
              <a:gd name="connsiteY16" fmla="*/ 491348 h 1043798"/>
              <a:gd name="connsiteX17" fmla="*/ 891571 w 915384"/>
              <a:gd name="connsiteY17" fmla="*/ 467535 h 1043798"/>
              <a:gd name="connsiteX18" fmla="*/ 915384 w 915384"/>
              <a:gd name="connsiteY18" fmla="*/ 581835 h 1043798"/>
              <a:gd name="connsiteX19" fmla="*/ 767746 w 915384"/>
              <a:gd name="connsiteY19" fmla="*/ 677085 h 1043798"/>
              <a:gd name="connsiteX20" fmla="*/ 862996 w 915384"/>
              <a:gd name="connsiteY20" fmla="*/ 643748 h 1043798"/>
              <a:gd name="connsiteX21" fmla="*/ 862996 w 915384"/>
              <a:gd name="connsiteY21" fmla="*/ 643748 h 1043798"/>
              <a:gd name="connsiteX22" fmla="*/ 901096 w 915384"/>
              <a:gd name="connsiteY22" fmla="*/ 643748 h 1043798"/>
              <a:gd name="connsiteX23" fmla="*/ 796321 w 915384"/>
              <a:gd name="connsiteY23" fmla="*/ 758048 h 1043798"/>
              <a:gd name="connsiteX24" fmla="*/ 729646 w 915384"/>
              <a:gd name="connsiteY24" fmla="*/ 719948 h 1043798"/>
              <a:gd name="connsiteX25" fmla="*/ 749898 w 915384"/>
              <a:gd name="connsiteY25" fmla="*/ 884855 h 1043798"/>
              <a:gd name="connsiteX26" fmla="*/ 727474 w 915384"/>
              <a:gd name="connsiteY26" fmla="*/ 976124 h 1043798"/>
              <a:gd name="connsiteX27" fmla="*/ 682021 w 915384"/>
              <a:gd name="connsiteY27" fmla="*/ 1043798 h 1043798"/>
              <a:gd name="connsiteX28" fmla="*/ 586771 w 915384"/>
              <a:gd name="connsiteY28" fmla="*/ 948548 h 1043798"/>
              <a:gd name="connsiteX29" fmla="*/ 629634 w 915384"/>
              <a:gd name="connsiteY29" fmla="*/ 848535 h 1043798"/>
              <a:gd name="connsiteX30" fmla="*/ 577246 w 915384"/>
              <a:gd name="connsiteY30" fmla="*/ 767573 h 1043798"/>
              <a:gd name="connsiteX31" fmla="*/ 591534 w 915384"/>
              <a:gd name="connsiteY31" fmla="*/ 667560 h 1043798"/>
              <a:gd name="connsiteX32" fmla="*/ 524859 w 915384"/>
              <a:gd name="connsiteY32" fmla="*/ 643748 h 1043798"/>
              <a:gd name="connsiteX33" fmla="*/ 524859 w 915384"/>
              <a:gd name="connsiteY33" fmla="*/ 596123 h 1043798"/>
              <a:gd name="connsiteX34" fmla="*/ 434371 w 915384"/>
              <a:gd name="connsiteY34" fmla="*/ 596123 h 1043798"/>
              <a:gd name="connsiteX35" fmla="*/ 296259 w 915384"/>
              <a:gd name="connsiteY35" fmla="*/ 653273 h 1043798"/>
              <a:gd name="connsiteX36" fmla="*/ 243871 w 915384"/>
              <a:gd name="connsiteY36" fmla="*/ 653273 h 1043798"/>
              <a:gd name="connsiteX37" fmla="*/ 0 w 915384"/>
              <a:gd name="connsiteY37" fmla="*/ 721959 h 1043798"/>
              <a:gd name="connsiteX0" fmla="*/ 0 w 915384"/>
              <a:gd name="connsiteY0" fmla="*/ 721959 h 1043798"/>
              <a:gd name="connsiteX1" fmla="*/ 2069 w 915384"/>
              <a:gd name="connsiteY1" fmla="*/ 649291 h 1043798"/>
              <a:gd name="connsiteX2" fmla="*/ 72421 w 915384"/>
              <a:gd name="connsiteY2" fmla="*/ 562785 h 1043798"/>
              <a:gd name="connsiteX3" fmla="*/ 34321 w 915384"/>
              <a:gd name="connsiteY3" fmla="*/ 477060 h 1043798"/>
              <a:gd name="connsiteX4" fmla="*/ 224821 w 915384"/>
              <a:gd name="connsiteY4" fmla="*/ 458010 h 1043798"/>
              <a:gd name="connsiteX5" fmla="*/ 324834 w 915384"/>
              <a:gd name="connsiteY5" fmla="*/ 400860 h 1043798"/>
              <a:gd name="connsiteX6" fmla="*/ 353409 w 915384"/>
              <a:gd name="connsiteY6" fmla="*/ 334185 h 1043798"/>
              <a:gd name="connsiteX7" fmla="*/ 324834 w 915384"/>
              <a:gd name="connsiteY7" fmla="*/ 248460 h 1043798"/>
              <a:gd name="connsiteX8" fmla="*/ 458184 w 915384"/>
              <a:gd name="connsiteY8" fmla="*/ 105585 h 1043798"/>
              <a:gd name="connsiteX9" fmla="*/ 709409 w 915384"/>
              <a:gd name="connsiteY9" fmla="*/ 26721 h 1043798"/>
              <a:gd name="connsiteX10" fmla="*/ 801879 w 915384"/>
              <a:gd name="connsiteY10" fmla="*/ 0 h 1043798"/>
              <a:gd name="connsiteX11" fmla="*/ 820540 w 915384"/>
              <a:gd name="connsiteY11" fmla="*/ 97638 h 1043798"/>
              <a:gd name="connsiteX12" fmla="*/ 786796 w 915384"/>
              <a:gd name="connsiteY12" fmla="*/ 172260 h 1043798"/>
              <a:gd name="connsiteX13" fmla="*/ 796321 w 915384"/>
              <a:gd name="connsiteY13" fmla="*/ 353235 h 1043798"/>
              <a:gd name="connsiteX14" fmla="*/ 803269 w 915384"/>
              <a:gd name="connsiteY14" fmla="*/ 382418 h 1043798"/>
              <a:gd name="connsiteX15" fmla="*/ 720121 w 915384"/>
              <a:gd name="connsiteY15" fmla="*/ 400860 h 1043798"/>
              <a:gd name="connsiteX16" fmla="*/ 729646 w 915384"/>
              <a:gd name="connsiteY16" fmla="*/ 491348 h 1043798"/>
              <a:gd name="connsiteX17" fmla="*/ 891571 w 915384"/>
              <a:gd name="connsiteY17" fmla="*/ 467535 h 1043798"/>
              <a:gd name="connsiteX18" fmla="*/ 915384 w 915384"/>
              <a:gd name="connsiteY18" fmla="*/ 581835 h 1043798"/>
              <a:gd name="connsiteX19" fmla="*/ 767746 w 915384"/>
              <a:gd name="connsiteY19" fmla="*/ 677085 h 1043798"/>
              <a:gd name="connsiteX20" fmla="*/ 862996 w 915384"/>
              <a:gd name="connsiteY20" fmla="*/ 643748 h 1043798"/>
              <a:gd name="connsiteX21" fmla="*/ 862996 w 915384"/>
              <a:gd name="connsiteY21" fmla="*/ 643748 h 1043798"/>
              <a:gd name="connsiteX22" fmla="*/ 901096 w 915384"/>
              <a:gd name="connsiteY22" fmla="*/ 643748 h 1043798"/>
              <a:gd name="connsiteX23" fmla="*/ 796321 w 915384"/>
              <a:gd name="connsiteY23" fmla="*/ 758048 h 1043798"/>
              <a:gd name="connsiteX24" fmla="*/ 729646 w 915384"/>
              <a:gd name="connsiteY24" fmla="*/ 719948 h 1043798"/>
              <a:gd name="connsiteX25" fmla="*/ 749898 w 915384"/>
              <a:gd name="connsiteY25" fmla="*/ 884855 h 1043798"/>
              <a:gd name="connsiteX26" fmla="*/ 727474 w 915384"/>
              <a:gd name="connsiteY26" fmla="*/ 976124 h 1043798"/>
              <a:gd name="connsiteX27" fmla="*/ 682021 w 915384"/>
              <a:gd name="connsiteY27" fmla="*/ 1043798 h 1043798"/>
              <a:gd name="connsiteX28" fmla="*/ 627419 w 915384"/>
              <a:gd name="connsiteY28" fmla="*/ 985592 h 1043798"/>
              <a:gd name="connsiteX29" fmla="*/ 586771 w 915384"/>
              <a:gd name="connsiteY29" fmla="*/ 948548 h 1043798"/>
              <a:gd name="connsiteX30" fmla="*/ 629634 w 915384"/>
              <a:gd name="connsiteY30" fmla="*/ 848535 h 1043798"/>
              <a:gd name="connsiteX31" fmla="*/ 577246 w 915384"/>
              <a:gd name="connsiteY31" fmla="*/ 767573 h 1043798"/>
              <a:gd name="connsiteX32" fmla="*/ 591534 w 915384"/>
              <a:gd name="connsiteY32" fmla="*/ 667560 h 1043798"/>
              <a:gd name="connsiteX33" fmla="*/ 524859 w 915384"/>
              <a:gd name="connsiteY33" fmla="*/ 643748 h 1043798"/>
              <a:gd name="connsiteX34" fmla="*/ 524859 w 915384"/>
              <a:gd name="connsiteY34" fmla="*/ 596123 h 1043798"/>
              <a:gd name="connsiteX35" fmla="*/ 434371 w 915384"/>
              <a:gd name="connsiteY35" fmla="*/ 596123 h 1043798"/>
              <a:gd name="connsiteX36" fmla="*/ 296259 w 915384"/>
              <a:gd name="connsiteY36" fmla="*/ 653273 h 1043798"/>
              <a:gd name="connsiteX37" fmla="*/ 243871 w 915384"/>
              <a:gd name="connsiteY37" fmla="*/ 653273 h 1043798"/>
              <a:gd name="connsiteX38" fmla="*/ 0 w 915384"/>
              <a:gd name="connsiteY38" fmla="*/ 721959 h 1043798"/>
              <a:gd name="connsiteX0" fmla="*/ 0 w 915384"/>
              <a:gd name="connsiteY0" fmla="*/ 721959 h 1043798"/>
              <a:gd name="connsiteX1" fmla="*/ 2069 w 915384"/>
              <a:gd name="connsiteY1" fmla="*/ 649291 h 1043798"/>
              <a:gd name="connsiteX2" fmla="*/ 72421 w 915384"/>
              <a:gd name="connsiteY2" fmla="*/ 562785 h 1043798"/>
              <a:gd name="connsiteX3" fmla="*/ 34321 w 915384"/>
              <a:gd name="connsiteY3" fmla="*/ 477060 h 1043798"/>
              <a:gd name="connsiteX4" fmla="*/ 224821 w 915384"/>
              <a:gd name="connsiteY4" fmla="*/ 458010 h 1043798"/>
              <a:gd name="connsiteX5" fmla="*/ 324834 w 915384"/>
              <a:gd name="connsiteY5" fmla="*/ 400860 h 1043798"/>
              <a:gd name="connsiteX6" fmla="*/ 353409 w 915384"/>
              <a:gd name="connsiteY6" fmla="*/ 334185 h 1043798"/>
              <a:gd name="connsiteX7" fmla="*/ 324834 w 915384"/>
              <a:gd name="connsiteY7" fmla="*/ 248460 h 1043798"/>
              <a:gd name="connsiteX8" fmla="*/ 458184 w 915384"/>
              <a:gd name="connsiteY8" fmla="*/ 105585 h 1043798"/>
              <a:gd name="connsiteX9" fmla="*/ 709409 w 915384"/>
              <a:gd name="connsiteY9" fmla="*/ 26721 h 1043798"/>
              <a:gd name="connsiteX10" fmla="*/ 801879 w 915384"/>
              <a:gd name="connsiteY10" fmla="*/ 0 h 1043798"/>
              <a:gd name="connsiteX11" fmla="*/ 820540 w 915384"/>
              <a:gd name="connsiteY11" fmla="*/ 97638 h 1043798"/>
              <a:gd name="connsiteX12" fmla="*/ 786796 w 915384"/>
              <a:gd name="connsiteY12" fmla="*/ 172260 h 1043798"/>
              <a:gd name="connsiteX13" fmla="*/ 796321 w 915384"/>
              <a:gd name="connsiteY13" fmla="*/ 353235 h 1043798"/>
              <a:gd name="connsiteX14" fmla="*/ 803269 w 915384"/>
              <a:gd name="connsiteY14" fmla="*/ 382418 h 1043798"/>
              <a:gd name="connsiteX15" fmla="*/ 720121 w 915384"/>
              <a:gd name="connsiteY15" fmla="*/ 400860 h 1043798"/>
              <a:gd name="connsiteX16" fmla="*/ 729646 w 915384"/>
              <a:gd name="connsiteY16" fmla="*/ 491348 h 1043798"/>
              <a:gd name="connsiteX17" fmla="*/ 891571 w 915384"/>
              <a:gd name="connsiteY17" fmla="*/ 467535 h 1043798"/>
              <a:gd name="connsiteX18" fmla="*/ 915384 w 915384"/>
              <a:gd name="connsiteY18" fmla="*/ 581835 h 1043798"/>
              <a:gd name="connsiteX19" fmla="*/ 767746 w 915384"/>
              <a:gd name="connsiteY19" fmla="*/ 677085 h 1043798"/>
              <a:gd name="connsiteX20" fmla="*/ 862996 w 915384"/>
              <a:gd name="connsiteY20" fmla="*/ 643748 h 1043798"/>
              <a:gd name="connsiteX21" fmla="*/ 862996 w 915384"/>
              <a:gd name="connsiteY21" fmla="*/ 643748 h 1043798"/>
              <a:gd name="connsiteX22" fmla="*/ 901096 w 915384"/>
              <a:gd name="connsiteY22" fmla="*/ 643748 h 1043798"/>
              <a:gd name="connsiteX23" fmla="*/ 796321 w 915384"/>
              <a:gd name="connsiteY23" fmla="*/ 758048 h 1043798"/>
              <a:gd name="connsiteX24" fmla="*/ 729646 w 915384"/>
              <a:gd name="connsiteY24" fmla="*/ 719948 h 1043798"/>
              <a:gd name="connsiteX25" fmla="*/ 749898 w 915384"/>
              <a:gd name="connsiteY25" fmla="*/ 884855 h 1043798"/>
              <a:gd name="connsiteX26" fmla="*/ 727474 w 915384"/>
              <a:gd name="connsiteY26" fmla="*/ 976124 h 1043798"/>
              <a:gd name="connsiteX27" fmla="*/ 682021 w 915384"/>
              <a:gd name="connsiteY27" fmla="*/ 1043798 h 1043798"/>
              <a:gd name="connsiteX28" fmla="*/ 607964 w 915384"/>
              <a:gd name="connsiteY28" fmla="*/ 1000878 h 1043798"/>
              <a:gd name="connsiteX29" fmla="*/ 586771 w 915384"/>
              <a:gd name="connsiteY29" fmla="*/ 948548 h 1043798"/>
              <a:gd name="connsiteX30" fmla="*/ 629634 w 915384"/>
              <a:gd name="connsiteY30" fmla="*/ 848535 h 1043798"/>
              <a:gd name="connsiteX31" fmla="*/ 577246 w 915384"/>
              <a:gd name="connsiteY31" fmla="*/ 767573 h 1043798"/>
              <a:gd name="connsiteX32" fmla="*/ 591534 w 915384"/>
              <a:gd name="connsiteY32" fmla="*/ 667560 h 1043798"/>
              <a:gd name="connsiteX33" fmla="*/ 524859 w 915384"/>
              <a:gd name="connsiteY33" fmla="*/ 643748 h 1043798"/>
              <a:gd name="connsiteX34" fmla="*/ 524859 w 915384"/>
              <a:gd name="connsiteY34" fmla="*/ 596123 h 1043798"/>
              <a:gd name="connsiteX35" fmla="*/ 434371 w 915384"/>
              <a:gd name="connsiteY35" fmla="*/ 596123 h 1043798"/>
              <a:gd name="connsiteX36" fmla="*/ 296259 w 915384"/>
              <a:gd name="connsiteY36" fmla="*/ 653273 h 1043798"/>
              <a:gd name="connsiteX37" fmla="*/ 243871 w 915384"/>
              <a:gd name="connsiteY37" fmla="*/ 653273 h 1043798"/>
              <a:gd name="connsiteX38" fmla="*/ 0 w 915384"/>
              <a:gd name="connsiteY38" fmla="*/ 721959 h 104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5384" h="1043798">
                <a:moveTo>
                  <a:pt x="0" y="721959"/>
                </a:moveTo>
                <a:cubicBezTo>
                  <a:pt x="690" y="697736"/>
                  <a:pt x="1379" y="673514"/>
                  <a:pt x="2069" y="649291"/>
                </a:cubicBezTo>
                <a:lnTo>
                  <a:pt x="72421" y="562785"/>
                </a:lnTo>
                <a:lnTo>
                  <a:pt x="34321" y="477060"/>
                </a:lnTo>
                <a:lnTo>
                  <a:pt x="224821" y="458010"/>
                </a:lnTo>
                <a:lnTo>
                  <a:pt x="324834" y="400860"/>
                </a:lnTo>
                <a:lnTo>
                  <a:pt x="353409" y="334185"/>
                </a:lnTo>
                <a:lnTo>
                  <a:pt x="324834" y="248460"/>
                </a:lnTo>
                <a:lnTo>
                  <a:pt x="458184" y="105585"/>
                </a:lnTo>
                <a:lnTo>
                  <a:pt x="709409" y="26721"/>
                </a:lnTo>
                <a:lnTo>
                  <a:pt x="801879" y="0"/>
                </a:lnTo>
                <a:lnTo>
                  <a:pt x="820540" y="97638"/>
                </a:lnTo>
                <a:lnTo>
                  <a:pt x="786796" y="172260"/>
                </a:lnTo>
                <a:cubicBezTo>
                  <a:pt x="789971" y="232585"/>
                  <a:pt x="793576" y="318209"/>
                  <a:pt x="796321" y="353235"/>
                </a:cubicBezTo>
                <a:cubicBezTo>
                  <a:pt x="799066" y="388261"/>
                  <a:pt x="800953" y="372690"/>
                  <a:pt x="803269" y="382418"/>
                </a:cubicBezTo>
                <a:lnTo>
                  <a:pt x="720121" y="400860"/>
                </a:lnTo>
                <a:lnTo>
                  <a:pt x="729646" y="491348"/>
                </a:lnTo>
                <a:lnTo>
                  <a:pt x="891571" y="467535"/>
                </a:lnTo>
                <a:lnTo>
                  <a:pt x="915384" y="581835"/>
                </a:lnTo>
                <a:lnTo>
                  <a:pt x="767746" y="677085"/>
                </a:lnTo>
                <a:lnTo>
                  <a:pt x="862996" y="643748"/>
                </a:lnTo>
                <a:lnTo>
                  <a:pt x="862996" y="643748"/>
                </a:lnTo>
                <a:lnTo>
                  <a:pt x="901096" y="643748"/>
                </a:lnTo>
                <a:lnTo>
                  <a:pt x="796321" y="758048"/>
                </a:lnTo>
                <a:lnTo>
                  <a:pt x="729646" y="719948"/>
                </a:lnTo>
                <a:lnTo>
                  <a:pt x="749898" y="884855"/>
                </a:lnTo>
                <a:lnTo>
                  <a:pt x="727474" y="976124"/>
                </a:lnTo>
                <a:lnTo>
                  <a:pt x="682021" y="1043798"/>
                </a:lnTo>
                <a:lnTo>
                  <a:pt x="607964" y="1000878"/>
                </a:lnTo>
                <a:lnTo>
                  <a:pt x="586771" y="948548"/>
                </a:lnTo>
                <a:lnTo>
                  <a:pt x="629634" y="848535"/>
                </a:lnTo>
                <a:lnTo>
                  <a:pt x="577246" y="767573"/>
                </a:lnTo>
                <a:lnTo>
                  <a:pt x="591534" y="667560"/>
                </a:lnTo>
                <a:lnTo>
                  <a:pt x="524859" y="643748"/>
                </a:lnTo>
                <a:lnTo>
                  <a:pt x="524859" y="596123"/>
                </a:lnTo>
                <a:lnTo>
                  <a:pt x="434371" y="596123"/>
                </a:lnTo>
                <a:lnTo>
                  <a:pt x="296259" y="653273"/>
                </a:lnTo>
                <a:lnTo>
                  <a:pt x="243871" y="653273"/>
                </a:lnTo>
                <a:lnTo>
                  <a:pt x="0" y="721959"/>
                </a:lnTo>
                <a:close/>
              </a:path>
            </a:pathLst>
          </a:cu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4F9DA81-1E94-4FA0-AC8D-8F5E6B1560D9}"/>
              </a:ext>
            </a:extLst>
          </p:cNvPr>
          <p:cNvSpPr/>
          <p:nvPr/>
        </p:nvSpPr>
        <p:spPr>
          <a:xfrm>
            <a:off x="1104237" y="1332045"/>
            <a:ext cx="1174307" cy="2464391"/>
          </a:xfrm>
          <a:custGeom>
            <a:avLst/>
            <a:gdLst>
              <a:gd name="connsiteX0" fmla="*/ 9451 w 1174307"/>
              <a:gd name="connsiteY0" fmla="*/ 1044354 h 2464391"/>
              <a:gd name="connsiteX1" fmla="*/ 0 w 1174307"/>
              <a:gd name="connsiteY1" fmla="*/ 923852 h 2464391"/>
              <a:gd name="connsiteX2" fmla="*/ 111051 w 1174307"/>
              <a:gd name="connsiteY2" fmla="*/ 772633 h 2464391"/>
              <a:gd name="connsiteX3" fmla="*/ 207926 w 1174307"/>
              <a:gd name="connsiteY3" fmla="*/ 548168 h 2464391"/>
              <a:gd name="connsiteX4" fmla="*/ 281172 w 1174307"/>
              <a:gd name="connsiteY4" fmla="*/ 354419 h 2464391"/>
              <a:gd name="connsiteX5" fmla="*/ 281172 w 1174307"/>
              <a:gd name="connsiteY5" fmla="*/ 295349 h 2464391"/>
              <a:gd name="connsiteX6" fmla="*/ 290623 w 1174307"/>
              <a:gd name="connsiteY6" fmla="*/ 73247 h 2464391"/>
              <a:gd name="connsiteX7" fmla="*/ 314251 w 1174307"/>
              <a:gd name="connsiteY7" fmla="*/ 47256 h 2464391"/>
              <a:gd name="connsiteX8" fmla="*/ 437116 w 1174307"/>
              <a:gd name="connsiteY8" fmla="*/ 155945 h 2464391"/>
              <a:gd name="connsiteX9" fmla="*/ 463107 w 1174307"/>
              <a:gd name="connsiteY9" fmla="*/ 193749 h 2464391"/>
              <a:gd name="connsiteX10" fmla="*/ 437116 w 1174307"/>
              <a:gd name="connsiteY10" fmla="*/ 233917 h 2464391"/>
              <a:gd name="connsiteX11" fmla="*/ 418214 w 1174307"/>
              <a:gd name="connsiteY11" fmla="*/ 300075 h 2464391"/>
              <a:gd name="connsiteX12" fmla="*/ 458381 w 1174307"/>
              <a:gd name="connsiteY12" fmla="*/ 314252 h 2464391"/>
              <a:gd name="connsiteX13" fmla="*/ 493823 w 1174307"/>
              <a:gd name="connsiteY13" fmla="*/ 248093 h 2464391"/>
              <a:gd name="connsiteX14" fmla="*/ 541079 w 1174307"/>
              <a:gd name="connsiteY14" fmla="*/ 219740 h 2464391"/>
              <a:gd name="connsiteX15" fmla="*/ 512726 w 1174307"/>
              <a:gd name="connsiteY15" fmla="*/ 132317 h 2464391"/>
              <a:gd name="connsiteX16" fmla="*/ 531628 w 1174307"/>
              <a:gd name="connsiteY16" fmla="*/ 80335 h 2464391"/>
              <a:gd name="connsiteX17" fmla="*/ 517451 w 1174307"/>
              <a:gd name="connsiteY17" fmla="*/ 0 h 2464391"/>
              <a:gd name="connsiteX18" fmla="*/ 789172 w 1174307"/>
              <a:gd name="connsiteY18" fmla="*/ 103963 h 2464391"/>
              <a:gd name="connsiteX19" fmla="*/ 1105786 w 1174307"/>
              <a:gd name="connsiteY19" fmla="*/ 203200 h 2464391"/>
              <a:gd name="connsiteX20" fmla="*/ 987646 w 1174307"/>
              <a:gd name="connsiteY20" fmla="*/ 663945 h 2464391"/>
              <a:gd name="connsiteX21" fmla="*/ 1013637 w 1174307"/>
              <a:gd name="connsiteY21" fmla="*/ 706475 h 2464391"/>
              <a:gd name="connsiteX22" fmla="*/ 1008912 w 1174307"/>
              <a:gd name="connsiteY22" fmla="*/ 770270 h 2464391"/>
              <a:gd name="connsiteX23" fmla="*/ 893135 w 1174307"/>
              <a:gd name="connsiteY23" fmla="*/ 909675 h 2464391"/>
              <a:gd name="connsiteX24" fmla="*/ 919126 w 1174307"/>
              <a:gd name="connsiteY24" fmla="*/ 992372 h 2464391"/>
              <a:gd name="connsiteX25" fmla="*/ 890772 w 1174307"/>
              <a:gd name="connsiteY25" fmla="*/ 1027814 h 2464391"/>
              <a:gd name="connsiteX26" fmla="*/ 834065 w 1174307"/>
              <a:gd name="connsiteY26" fmla="*/ 1301898 h 2464391"/>
              <a:gd name="connsiteX27" fmla="*/ 1174307 w 1174307"/>
              <a:gd name="connsiteY27" fmla="*/ 1394047 h 2464391"/>
              <a:gd name="connsiteX28" fmla="*/ 1018363 w 1174307"/>
              <a:gd name="connsiteY28" fmla="*/ 2180856 h 2464391"/>
              <a:gd name="connsiteX29" fmla="*/ 1006549 w 1174307"/>
              <a:gd name="connsiteY29" fmla="*/ 2263554 h 2464391"/>
              <a:gd name="connsiteX30" fmla="*/ 1020726 w 1174307"/>
              <a:gd name="connsiteY30" fmla="*/ 2332075 h 2464391"/>
              <a:gd name="connsiteX31" fmla="*/ 971107 w 1174307"/>
              <a:gd name="connsiteY31" fmla="*/ 2343889 h 2464391"/>
              <a:gd name="connsiteX32" fmla="*/ 933302 w 1174307"/>
              <a:gd name="connsiteY32" fmla="*/ 2303721 h 2464391"/>
              <a:gd name="connsiteX33" fmla="*/ 900223 w 1174307"/>
              <a:gd name="connsiteY33" fmla="*/ 2313172 h 2464391"/>
              <a:gd name="connsiteX34" fmla="*/ 897860 w 1174307"/>
              <a:gd name="connsiteY34" fmla="*/ 2414772 h 2464391"/>
              <a:gd name="connsiteX35" fmla="*/ 860056 w 1174307"/>
              <a:gd name="connsiteY35" fmla="*/ 2464391 h 2464391"/>
              <a:gd name="connsiteX36" fmla="*/ 354419 w 1174307"/>
              <a:gd name="connsiteY36" fmla="*/ 1658679 h 2464391"/>
              <a:gd name="connsiteX37" fmla="*/ 467833 w 1174307"/>
              <a:gd name="connsiteY37" fmla="*/ 1226289 h 2464391"/>
              <a:gd name="connsiteX38" fmla="*/ 9451 w 1174307"/>
              <a:gd name="connsiteY38" fmla="*/ 1044354 h 246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4307" h="2464391">
                <a:moveTo>
                  <a:pt x="9451" y="1044354"/>
                </a:moveTo>
                <a:lnTo>
                  <a:pt x="0" y="923852"/>
                </a:lnTo>
                <a:lnTo>
                  <a:pt x="111051" y="772633"/>
                </a:lnTo>
                <a:lnTo>
                  <a:pt x="207926" y="548168"/>
                </a:lnTo>
                <a:lnTo>
                  <a:pt x="281172" y="354419"/>
                </a:lnTo>
                <a:lnTo>
                  <a:pt x="281172" y="295349"/>
                </a:lnTo>
                <a:lnTo>
                  <a:pt x="290623" y="73247"/>
                </a:lnTo>
                <a:lnTo>
                  <a:pt x="314251" y="47256"/>
                </a:lnTo>
                <a:lnTo>
                  <a:pt x="437116" y="155945"/>
                </a:lnTo>
                <a:lnTo>
                  <a:pt x="463107" y="193749"/>
                </a:lnTo>
                <a:lnTo>
                  <a:pt x="437116" y="233917"/>
                </a:lnTo>
                <a:lnTo>
                  <a:pt x="418214" y="300075"/>
                </a:lnTo>
                <a:lnTo>
                  <a:pt x="458381" y="314252"/>
                </a:lnTo>
                <a:lnTo>
                  <a:pt x="493823" y="248093"/>
                </a:lnTo>
                <a:lnTo>
                  <a:pt x="541079" y="219740"/>
                </a:lnTo>
                <a:lnTo>
                  <a:pt x="512726" y="132317"/>
                </a:lnTo>
                <a:lnTo>
                  <a:pt x="531628" y="80335"/>
                </a:lnTo>
                <a:lnTo>
                  <a:pt x="517451" y="0"/>
                </a:lnTo>
                <a:lnTo>
                  <a:pt x="789172" y="103963"/>
                </a:lnTo>
                <a:lnTo>
                  <a:pt x="1105786" y="203200"/>
                </a:lnTo>
                <a:lnTo>
                  <a:pt x="987646" y="663945"/>
                </a:lnTo>
                <a:lnTo>
                  <a:pt x="1013637" y="706475"/>
                </a:lnTo>
                <a:lnTo>
                  <a:pt x="1008912" y="770270"/>
                </a:lnTo>
                <a:lnTo>
                  <a:pt x="893135" y="909675"/>
                </a:lnTo>
                <a:lnTo>
                  <a:pt x="919126" y="992372"/>
                </a:lnTo>
                <a:lnTo>
                  <a:pt x="890772" y="1027814"/>
                </a:lnTo>
                <a:lnTo>
                  <a:pt x="834065" y="1301898"/>
                </a:lnTo>
                <a:lnTo>
                  <a:pt x="1174307" y="1394047"/>
                </a:lnTo>
                <a:lnTo>
                  <a:pt x="1018363" y="2180856"/>
                </a:lnTo>
                <a:lnTo>
                  <a:pt x="1006549" y="2263554"/>
                </a:lnTo>
                <a:lnTo>
                  <a:pt x="1020726" y="2332075"/>
                </a:lnTo>
                <a:lnTo>
                  <a:pt x="971107" y="2343889"/>
                </a:lnTo>
                <a:lnTo>
                  <a:pt x="933302" y="2303721"/>
                </a:lnTo>
                <a:lnTo>
                  <a:pt x="900223" y="2313172"/>
                </a:lnTo>
                <a:cubicBezTo>
                  <a:pt x="899435" y="2347039"/>
                  <a:pt x="898648" y="2380905"/>
                  <a:pt x="897860" y="2414772"/>
                </a:cubicBezTo>
                <a:lnTo>
                  <a:pt x="860056" y="2464391"/>
                </a:lnTo>
                <a:lnTo>
                  <a:pt x="354419" y="1658679"/>
                </a:lnTo>
                <a:lnTo>
                  <a:pt x="467833" y="1226289"/>
                </a:lnTo>
                <a:lnTo>
                  <a:pt x="9451" y="1044354"/>
                </a:lnTo>
                <a:close/>
              </a:path>
            </a:pathLst>
          </a:cu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AB6C53CE-0C94-4F42-8F84-DBAF23354D41}"/>
              </a:ext>
            </a:extLst>
          </p:cNvPr>
          <p:cNvSpPr/>
          <p:nvPr/>
        </p:nvSpPr>
        <p:spPr>
          <a:xfrm>
            <a:off x="2266730" y="1549422"/>
            <a:ext cx="1294809" cy="860056"/>
          </a:xfrm>
          <a:custGeom>
            <a:avLst/>
            <a:gdLst>
              <a:gd name="connsiteX0" fmla="*/ 434753 w 1294809"/>
              <a:gd name="connsiteY0" fmla="*/ 744279 h 860056"/>
              <a:gd name="connsiteX1" fmla="*/ 420577 w 1294809"/>
              <a:gd name="connsiteY1" fmla="*/ 812800 h 860056"/>
              <a:gd name="connsiteX2" fmla="*/ 385135 w 1294809"/>
              <a:gd name="connsiteY2" fmla="*/ 803349 h 860056"/>
              <a:gd name="connsiteX3" fmla="*/ 200837 w 1294809"/>
              <a:gd name="connsiteY3" fmla="*/ 817526 h 860056"/>
              <a:gd name="connsiteX4" fmla="*/ 179572 w 1294809"/>
              <a:gd name="connsiteY4" fmla="*/ 753730 h 860056"/>
              <a:gd name="connsiteX5" fmla="*/ 165395 w 1294809"/>
              <a:gd name="connsiteY5" fmla="*/ 753730 h 860056"/>
              <a:gd name="connsiteX6" fmla="*/ 144130 w 1294809"/>
              <a:gd name="connsiteY6" fmla="*/ 675758 h 860056"/>
              <a:gd name="connsiteX7" fmla="*/ 137042 w 1294809"/>
              <a:gd name="connsiteY7" fmla="*/ 593061 h 860056"/>
              <a:gd name="connsiteX8" fmla="*/ 103963 w 1294809"/>
              <a:gd name="connsiteY8" fmla="*/ 593061 h 860056"/>
              <a:gd name="connsiteX9" fmla="*/ 96874 w 1294809"/>
              <a:gd name="connsiteY9" fmla="*/ 619051 h 860056"/>
              <a:gd name="connsiteX10" fmla="*/ 68521 w 1294809"/>
              <a:gd name="connsiteY10" fmla="*/ 574158 h 860056"/>
              <a:gd name="connsiteX11" fmla="*/ 75609 w 1294809"/>
              <a:gd name="connsiteY11" fmla="*/ 524540 h 860056"/>
              <a:gd name="connsiteX12" fmla="*/ 127591 w 1294809"/>
              <a:gd name="connsiteY12" fmla="*/ 413488 h 860056"/>
              <a:gd name="connsiteX13" fmla="*/ 68521 w 1294809"/>
              <a:gd name="connsiteY13" fmla="*/ 375684 h 860056"/>
              <a:gd name="connsiteX14" fmla="*/ 63795 w 1294809"/>
              <a:gd name="connsiteY14" fmla="*/ 302437 h 860056"/>
              <a:gd name="connsiteX15" fmla="*/ 16540 w 1294809"/>
              <a:gd name="connsiteY15" fmla="*/ 278809 h 860056"/>
              <a:gd name="connsiteX16" fmla="*/ 0 w 1294809"/>
              <a:gd name="connsiteY16" fmla="*/ 92149 h 860056"/>
              <a:gd name="connsiteX17" fmla="*/ 33079 w 1294809"/>
              <a:gd name="connsiteY17" fmla="*/ 77972 h 860056"/>
              <a:gd name="connsiteX18" fmla="*/ 40167 w 1294809"/>
              <a:gd name="connsiteY18" fmla="*/ 0 h 860056"/>
              <a:gd name="connsiteX19" fmla="*/ 659219 w 1294809"/>
              <a:gd name="connsiteY19" fmla="*/ 134679 h 860056"/>
              <a:gd name="connsiteX20" fmla="*/ 992372 w 1294809"/>
              <a:gd name="connsiteY20" fmla="*/ 186661 h 860056"/>
              <a:gd name="connsiteX21" fmla="*/ 1294809 w 1294809"/>
              <a:gd name="connsiteY21" fmla="*/ 231554 h 860056"/>
              <a:gd name="connsiteX22" fmla="*/ 1264093 w 1294809"/>
              <a:gd name="connsiteY22" fmla="*/ 548168 h 860056"/>
              <a:gd name="connsiteX23" fmla="*/ 1233377 w 1294809"/>
              <a:gd name="connsiteY23" fmla="*/ 860056 h 860056"/>
              <a:gd name="connsiteX24" fmla="*/ 843516 w 1294809"/>
              <a:gd name="connsiteY24" fmla="*/ 838791 h 860056"/>
              <a:gd name="connsiteX25" fmla="*/ 434753 w 1294809"/>
              <a:gd name="connsiteY25" fmla="*/ 744279 h 86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4809" h="860056">
                <a:moveTo>
                  <a:pt x="434753" y="744279"/>
                </a:moveTo>
                <a:lnTo>
                  <a:pt x="420577" y="812800"/>
                </a:lnTo>
                <a:lnTo>
                  <a:pt x="385135" y="803349"/>
                </a:lnTo>
                <a:lnTo>
                  <a:pt x="200837" y="817526"/>
                </a:lnTo>
                <a:lnTo>
                  <a:pt x="179572" y="753730"/>
                </a:lnTo>
                <a:lnTo>
                  <a:pt x="165395" y="753730"/>
                </a:lnTo>
                <a:lnTo>
                  <a:pt x="144130" y="675758"/>
                </a:lnTo>
                <a:lnTo>
                  <a:pt x="137042" y="593061"/>
                </a:lnTo>
                <a:lnTo>
                  <a:pt x="103963" y="593061"/>
                </a:lnTo>
                <a:lnTo>
                  <a:pt x="96874" y="619051"/>
                </a:lnTo>
                <a:lnTo>
                  <a:pt x="68521" y="574158"/>
                </a:lnTo>
                <a:lnTo>
                  <a:pt x="75609" y="524540"/>
                </a:lnTo>
                <a:lnTo>
                  <a:pt x="127591" y="413488"/>
                </a:lnTo>
                <a:lnTo>
                  <a:pt x="68521" y="375684"/>
                </a:lnTo>
                <a:lnTo>
                  <a:pt x="63795" y="302437"/>
                </a:lnTo>
                <a:lnTo>
                  <a:pt x="16540" y="278809"/>
                </a:lnTo>
                <a:lnTo>
                  <a:pt x="0" y="92149"/>
                </a:lnTo>
                <a:lnTo>
                  <a:pt x="33079" y="77972"/>
                </a:lnTo>
                <a:lnTo>
                  <a:pt x="40167" y="0"/>
                </a:lnTo>
                <a:lnTo>
                  <a:pt x="659219" y="134679"/>
                </a:lnTo>
                <a:lnTo>
                  <a:pt x="992372" y="186661"/>
                </a:lnTo>
                <a:lnTo>
                  <a:pt x="1294809" y="231554"/>
                </a:lnTo>
                <a:lnTo>
                  <a:pt x="1264093" y="548168"/>
                </a:lnTo>
                <a:lnTo>
                  <a:pt x="1233377" y="860056"/>
                </a:lnTo>
                <a:lnTo>
                  <a:pt x="843516" y="838791"/>
                </a:lnTo>
                <a:lnTo>
                  <a:pt x="434753" y="744279"/>
                </a:lnTo>
                <a:close/>
              </a:path>
            </a:pathLst>
          </a:cu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6D65EE7-5559-4B19-9AE9-FA596E2C746F}"/>
              </a:ext>
            </a:extLst>
          </p:cNvPr>
          <p:cNvSpPr/>
          <p:nvPr/>
        </p:nvSpPr>
        <p:spPr>
          <a:xfrm>
            <a:off x="2635325" y="3623952"/>
            <a:ext cx="904949" cy="916763"/>
          </a:xfrm>
          <a:custGeom>
            <a:avLst/>
            <a:gdLst>
              <a:gd name="connsiteX0" fmla="*/ 0 w 904949"/>
              <a:gd name="connsiteY0" fmla="*/ 909675 h 916763"/>
              <a:gd name="connsiteX1" fmla="*/ 111052 w 904949"/>
              <a:gd name="connsiteY1" fmla="*/ 0 h 916763"/>
              <a:gd name="connsiteX2" fmla="*/ 904949 w 904949"/>
              <a:gd name="connsiteY2" fmla="*/ 94512 h 916763"/>
              <a:gd name="connsiteX3" fmla="*/ 841154 w 904949"/>
              <a:gd name="connsiteY3" fmla="*/ 881321 h 916763"/>
              <a:gd name="connsiteX4" fmla="*/ 335517 w 904949"/>
              <a:gd name="connsiteY4" fmla="*/ 855331 h 916763"/>
              <a:gd name="connsiteX5" fmla="*/ 328428 w 904949"/>
              <a:gd name="connsiteY5" fmla="*/ 883684 h 916763"/>
              <a:gd name="connsiteX6" fmla="*/ 179572 w 904949"/>
              <a:gd name="connsiteY6" fmla="*/ 845879 h 916763"/>
              <a:gd name="connsiteX7" fmla="*/ 144131 w 904949"/>
              <a:gd name="connsiteY7" fmla="*/ 845879 h 916763"/>
              <a:gd name="connsiteX8" fmla="*/ 99238 w 904949"/>
              <a:gd name="connsiteY8" fmla="*/ 916763 h 916763"/>
              <a:gd name="connsiteX9" fmla="*/ 0 w 904949"/>
              <a:gd name="connsiteY9" fmla="*/ 909675 h 91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949" h="916763">
                <a:moveTo>
                  <a:pt x="0" y="909675"/>
                </a:moveTo>
                <a:lnTo>
                  <a:pt x="111052" y="0"/>
                </a:lnTo>
                <a:lnTo>
                  <a:pt x="904949" y="94512"/>
                </a:lnTo>
                <a:lnTo>
                  <a:pt x="841154" y="881321"/>
                </a:lnTo>
                <a:lnTo>
                  <a:pt x="335517" y="855331"/>
                </a:lnTo>
                <a:lnTo>
                  <a:pt x="328428" y="883684"/>
                </a:lnTo>
                <a:lnTo>
                  <a:pt x="179572" y="845879"/>
                </a:lnTo>
                <a:lnTo>
                  <a:pt x="144131" y="845879"/>
                </a:lnTo>
                <a:lnTo>
                  <a:pt x="99238" y="916763"/>
                </a:lnTo>
                <a:lnTo>
                  <a:pt x="0" y="909675"/>
                </a:lnTo>
                <a:close/>
              </a:path>
            </a:pathLst>
          </a:cu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BB61FB-4C7D-43D4-B800-25EDF8B27CA4}"/>
              </a:ext>
            </a:extLst>
          </p:cNvPr>
          <p:cNvSpPr/>
          <p:nvPr/>
        </p:nvSpPr>
        <p:spPr>
          <a:xfrm>
            <a:off x="986097" y="4108324"/>
            <a:ext cx="328428" cy="255182"/>
          </a:xfrm>
          <a:custGeom>
            <a:avLst/>
            <a:gdLst>
              <a:gd name="connsiteX0" fmla="*/ 252819 w 328428"/>
              <a:gd name="connsiteY0" fmla="*/ 255182 h 255182"/>
              <a:gd name="connsiteX1" fmla="*/ 328428 w 328428"/>
              <a:gd name="connsiteY1" fmla="*/ 219740 h 255182"/>
              <a:gd name="connsiteX2" fmla="*/ 328428 w 328428"/>
              <a:gd name="connsiteY2" fmla="*/ 170121 h 255182"/>
              <a:gd name="connsiteX3" fmla="*/ 283535 w 328428"/>
              <a:gd name="connsiteY3" fmla="*/ 155945 h 255182"/>
              <a:gd name="connsiteX4" fmla="*/ 241005 w 328428"/>
              <a:gd name="connsiteY4" fmla="*/ 106326 h 255182"/>
              <a:gd name="connsiteX5" fmla="*/ 243368 w 328428"/>
              <a:gd name="connsiteY5" fmla="*/ 155945 h 255182"/>
              <a:gd name="connsiteX6" fmla="*/ 141768 w 328428"/>
              <a:gd name="connsiteY6" fmla="*/ 89786 h 255182"/>
              <a:gd name="connsiteX7" fmla="*/ 144131 w 328428"/>
              <a:gd name="connsiteY7" fmla="*/ 49619 h 255182"/>
              <a:gd name="connsiteX8" fmla="*/ 0 w 328428"/>
              <a:gd name="connsiteY8" fmla="*/ 0 h 255182"/>
              <a:gd name="connsiteX9" fmla="*/ 35442 w 328428"/>
              <a:gd name="connsiteY9" fmla="*/ 59070 h 255182"/>
              <a:gd name="connsiteX10" fmla="*/ 99238 w 328428"/>
              <a:gd name="connsiteY10" fmla="*/ 75610 h 255182"/>
              <a:gd name="connsiteX11" fmla="*/ 101600 w 328428"/>
              <a:gd name="connsiteY11" fmla="*/ 87424 h 255182"/>
              <a:gd name="connsiteX12" fmla="*/ 153582 w 328428"/>
              <a:gd name="connsiteY12" fmla="*/ 125228 h 255182"/>
              <a:gd name="connsiteX13" fmla="*/ 243368 w 328428"/>
              <a:gd name="connsiteY13" fmla="*/ 165396 h 255182"/>
              <a:gd name="connsiteX14" fmla="*/ 252819 w 328428"/>
              <a:gd name="connsiteY14" fmla="*/ 255182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28" h="255182">
                <a:moveTo>
                  <a:pt x="252819" y="255182"/>
                </a:moveTo>
                <a:lnTo>
                  <a:pt x="328428" y="219740"/>
                </a:lnTo>
                <a:lnTo>
                  <a:pt x="328428" y="170121"/>
                </a:lnTo>
                <a:lnTo>
                  <a:pt x="283535" y="155945"/>
                </a:lnTo>
                <a:lnTo>
                  <a:pt x="241005" y="106326"/>
                </a:lnTo>
                <a:lnTo>
                  <a:pt x="243368" y="155945"/>
                </a:lnTo>
                <a:lnTo>
                  <a:pt x="141768" y="89786"/>
                </a:lnTo>
                <a:lnTo>
                  <a:pt x="144131" y="49619"/>
                </a:lnTo>
                <a:lnTo>
                  <a:pt x="0" y="0"/>
                </a:lnTo>
                <a:lnTo>
                  <a:pt x="35442" y="59070"/>
                </a:lnTo>
                <a:lnTo>
                  <a:pt x="99238" y="75610"/>
                </a:lnTo>
                <a:lnTo>
                  <a:pt x="101600" y="87424"/>
                </a:lnTo>
                <a:lnTo>
                  <a:pt x="153582" y="125228"/>
                </a:lnTo>
                <a:lnTo>
                  <a:pt x="243368" y="165396"/>
                </a:lnTo>
                <a:lnTo>
                  <a:pt x="252819" y="255182"/>
                </a:lnTo>
                <a:close/>
              </a:path>
            </a:pathLst>
          </a:cu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E996C35-CF7F-4008-8843-B66CF78C8DB9}"/>
              </a:ext>
            </a:extLst>
          </p:cNvPr>
          <p:cNvSpPr txBox="1"/>
          <p:nvPr/>
        </p:nvSpPr>
        <p:spPr>
          <a:xfrm>
            <a:off x="877614" y="5649314"/>
            <a:ext cx="5299382" cy="923330"/>
          </a:xfrm>
          <a:prstGeom prst="rect">
            <a:avLst/>
          </a:prstGeom>
          <a:noFill/>
        </p:spPr>
        <p:txBody>
          <a:bodyPr wrap="square" rtlCol="0">
            <a:spAutoFit/>
          </a:bodyPr>
          <a:lstStyle/>
          <a:p>
            <a:r>
              <a:rPr lang="en-US" b="1" dirty="0">
                <a:solidFill>
                  <a:schemeClr val="bg1"/>
                </a:solidFill>
              </a:rPr>
              <a:t>States with no limits on abortion:</a:t>
            </a:r>
            <a:r>
              <a:rPr lang="en-US" b="1" dirty="0">
                <a:solidFill>
                  <a:schemeClr val="accent4">
                    <a:lumMod val="60000"/>
                    <a:lumOff val="40000"/>
                  </a:schemeClr>
                </a:solidFill>
              </a:rPr>
              <a:t> Connecticut, New Jersey, New York, Vermont, New Mexico, Washington, Oregon, Nevada, Montana, Hawaii </a:t>
            </a:r>
          </a:p>
        </p:txBody>
      </p:sp>
    </p:spTree>
    <p:extLst>
      <p:ext uri="{BB962C8B-B14F-4D97-AF65-F5344CB8AC3E}">
        <p14:creationId xmlns:p14="http://schemas.microsoft.com/office/powerpoint/2010/main" val="392540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iterate type="wd">
                                    <p:tmPct val="10000"/>
                                  </p:iterate>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1900"/>
                            </p:stCondLst>
                            <p:childTnLst>
                              <p:par>
                                <p:cTn id="12" presetID="21"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par>
                                <p:cTn id="15" presetID="21" presetClass="entr" presetSubtype="1" fill="hold" grpId="0"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par>
                                <p:cTn id="18" presetID="21" presetClass="entr" presetSubtype="1" fill="hold" grpId="0" nodeType="withEffect">
                                  <p:stCondLst>
                                    <p:cond delay="40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par>
                                <p:cTn id="21" presetID="21" presetClass="entr" presetSubtype="1" fill="hold" grpId="0" nodeType="withEffect">
                                  <p:stCondLst>
                                    <p:cond delay="60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grpId="0" nodeType="withEffect">
                                  <p:stCondLst>
                                    <p:cond delay="80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355173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pic>
        <p:nvPicPr>
          <p:cNvPr id="14" name="Picture 13">
            <a:extLst>
              <a:ext uri="{FF2B5EF4-FFF2-40B4-BE49-F238E27FC236}">
                <a16:creationId xmlns:a16="http://schemas.microsoft.com/office/drawing/2014/main" id="{1B10ACF8-D8FA-4EF4-813A-5EADDA7C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6098">
            <a:off x="2654753" y="1046383"/>
            <a:ext cx="4184501" cy="5142470"/>
          </a:xfrm>
          <a:prstGeom prst="rect">
            <a:avLst/>
          </a:prstGeom>
          <a:scene3d>
            <a:camera prst="perspectiveLeft"/>
            <a:lightRig rig="threePt" dir="t"/>
          </a:scene3d>
        </p:spPr>
      </p:pic>
    </p:spTree>
    <p:extLst>
      <p:ext uri="{BB962C8B-B14F-4D97-AF65-F5344CB8AC3E}">
        <p14:creationId xmlns:p14="http://schemas.microsoft.com/office/powerpoint/2010/main" val="149599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397383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3697283-04B3-47CC-BA8D-C4148C5C7D21}"/>
              </a:ext>
            </a:extLst>
          </p:cNvPr>
          <p:cNvGrpSpPr/>
          <p:nvPr/>
        </p:nvGrpSpPr>
        <p:grpSpPr>
          <a:xfrm>
            <a:off x="1845623" y="3188477"/>
            <a:ext cx="6926370" cy="977964"/>
            <a:chOff x="1845623" y="3249893"/>
            <a:chExt cx="6912023" cy="977964"/>
          </a:xfrm>
        </p:grpSpPr>
        <p:sp>
          <p:nvSpPr>
            <p:cNvPr id="7" name="Rectangle 7">
              <a:extLst>
                <a:ext uri="{FF2B5EF4-FFF2-40B4-BE49-F238E27FC236}">
                  <a16:creationId xmlns:a16="http://schemas.microsoft.com/office/drawing/2014/main" id="{AA2175C5-87E9-4AC8-9ADE-CA52BDEB66E1}"/>
                </a:ext>
              </a:extLst>
            </p:cNvPr>
            <p:cNvSpPr/>
            <p:nvPr/>
          </p:nvSpPr>
          <p:spPr>
            <a:xfrm>
              <a:off x="1845623" y="3249893"/>
              <a:ext cx="1466977" cy="977955"/>
            </a:xfrm>
            <a:custGeom>
              <a:avLst/>
              <a:gdLst>
                <a:gd name="connsiteX0" fmla="*/ 0 w 1398842"/>
                <a:gd name="connsiteY0" fmla="*/ 0 h 977955"/>
                <a:gd name="connsiteX1" fmla="*/ 1398842 w 1398842"/>
                <a:gd name="connsiteY1" fmla="*/ 0 h 977955"/>
                <a:gd name="connsiteX2" fmla="*/ 1398842 w 1398842"/>
                <a:gd name="connsiteY2" fmla="*/ 977955 h 977955"/>
                <a:gd name="connsiteX3" fmla="*/ 0 w 1398842"/>
                <a:gd name="connsiteY3" fmla="*/ 977955 h 977955"/>
                <a:gd name="connsiteX4" fmla="*/ 0 w 1398842"/>
                <a:gd name="connsiteY4" fmla="*/ 0 h 977955"/>
                <a:gd name="connsiteX0" fmla="*/ 0 w 1398842"/>
                <a:gd name="connsiteY0" fmla="*/ 0 h 977955"/>
                <a:gd name="connsiteX1" fmla="*/ 1398842 w 1398842"/>
                <a:gd name="connsiteY1" fmla="*/ 0 h 977955"/>
                <a:gd name="connsiteX2" fmla="*/ 1394138 w 1398842"/>
                <a:gd name="connsiteY2" fmla="*/ 722600 h 977955"/>
                <a:gd name="connsiteX3" fmla="*/ 1398842 w 1398842"/>
                <a:gd name="connsiteY3" fmla="*/ 977955 h 977955"/>
                <a:gd name="connsiteX4" fmla="*/ 0 w 1398842"/>
                <a:gd name="connsiteY4" fmla="*/ 977955 h 977955"/>
                <a:gd name="connsiteX5" fmla="*/ 0 w 1398842"/>
                <a:gd name="connsiteY5" fmla="*/ 0 h 977955"/>
                <a:gd name="connsiteX0" fmla="*/ 0 w 1398842"/>
                <a:gd name="connsiteY0" fmla="*/ 0 h 977955"/>
                <a:gd name="connsiteX1" fmla="*/ 1398842 w 1398842"/>
                <a:gd name="connsiteY1" fmla="*/ 0 h 977955"/>
                <a:gd name="connsiteX2" fmla="*/ 1394138 w 1398842"/>
                <a:gd name="connsiteY2" fmla="*/ 722600 h 977955"/>
                <a:gd name="connsiteX3" fmla="*/ 1351748 w 1398842"/>
                <a:gd name="connsiteY3" fmla="*/ 413763 h 977955"/>
                <a:gd name="connsiteX4" fmla="*/ 1398842 w 1398842"/>
                <a:gd name="connsiteY4" fmla="*/ 977955 h 977955"/>
                <a:gd name="connsiteX5" fmla="*/ 0 w 1398842"/>
                <a:gd name="connsiteY5" fmla="*/ 977955 h 977955"/>
                <a:gd name="connsiteX6" fmla="*/ 0 w 1398842"/>
                <a:gd name="connsiteY6" fmla="*/ 0 h 977955"/>
                <a:gd name="connsiteX0" fmla="*/ 0 w 1398842"/>
                <a:gd name="connsiteY0" fmla="*/ 0 h 977955"/>
                <a:gd name="connsiteX1" fmla="*/ 1398842 w 1398842"/>
                <a:gd name="connsiteY1" fmla="*/ 0 h 977955"/>
                <a:gd name="connsiteX2" fmla="*/ 1394138 w 1398842"/>
                <a:gd name="connsiteY2" fmla="*/ 244205 h 977955"/>
                <a:gd name="connsiteX3" fmla="*/ 1394138 w 1398842"/>
                <a:gd name="connsiteY3" fmla="*/ 722600 h 977955"/>
                <a:gd name="connsiteX4" fmla="*/ 1351748 w 1398842"/>
                <a:gd name="connsiteY4" fmla="*/ 413763 h 977955"/>
                <a:gd name="connsiteX5" fmla="*/ 1398842 w 1398842"/>
                <a:gd name="connsiteY5" fmla="*/ 977955 h 977955"/>
                <a:gd name="connsiteX6" fmla="*/ 0 w 1398842"/>
                <a:gd name="connsiteY6" fmla="*/ 977955 h 977955"/>
                <a:gd name="connsiteX7" fmla="*/ 0 w 1398842"/>
                <a:gd name="connsiteY7" fmla="*/ 0 h 977955"/>
                <a:gd name="connsiteX0" fmla="*/ 0 w 1398842"/>
                <a:gd name="connsiteY0" fmla="*/ 0 h 977955"/>
                <a:gd name="connsiteX1" fmla="*/ 1398842 w 1398842"/>
                <a:gd name="connsiteY1" fmla="*/ 0 h 977955"/>
                <a:gd name="connsiteX2" fmla="*/ 1230636 w 1398842"/>
                <a:gd name="connsiteY2" fmla="*/ 268428 h 977955"/>
                <a:gd name="connsiteX3" fmla="*/ 1394138 w 1398842"/>
                <a:gd name="connsiteY3" fmla="*/ 722600 h 977955"/>
                <a:gd name="connsiteX4" fmla="*/ 1351748 w 1398842"/>
                <a:gd name="connsiteY4" fmla="*/ 413763 h 977955"/>
                <a:gd name="connsiteX5" fmla="*/ 1398842 w 1398842"/>
                <a:gd name="connsiteY5" fmla="*/ 977955 h 977955"/>
                <a:gd name="connsiteX6" fmla="*/ 0 w 1398842"/>
                <a:gd name="connsiteY6" fmla="*/ 977955 h 977955"/>
                <a:gd name="connsiteX7" fmla="*/ 0 w 1398842"/>
                <a:gd name="connsiteY7" fmla="*/ 0 h 977955"/>
                <a:gd name="connsiteX0" fmla="*/ 0 w 1515250"/>
                <a:gd name="connsiteY0" fmla="*/ 0 h 977955"/>
                <a:gd name="connsiteX1" fmla="*/ 1398842 w 1515250"/>
                <a:gd name="connsiteY1" fmla="*/ 0 h 977955"/>
                <a:gd name="connsiteX2" fmla="*/ 1230636 w 1515250"/>
                <a:gd name="connsiteY2" fmla="*/ 268428 h 977955"/>
                <a:gd name="connsiteX3" fmla="*/ 1394138 w 1515250"/>
                <a:gd name="connsiteY3" fmla="*/ 722600 h 977955"/>
                <a:gd name="connsiteX4" fmla="*/ 1515250 w 1515250"/>
                <a:gd name="connsiteY4" fmla="*/ 462208 h 977955"/>
                <a:gd name="connsiteX5" fmla="*/ 1398842 w 1515250"/>
                <a:gd name="connsiteY5" fmla="*/ 977955 h 977955"/>
                <a:gd name="connsiteX6" fmla="*/ 0 w 1515250"/>
                <a:gd name="connsiteY6" fmla="*/ 977955 h 977955"/>
                <a:gd name="connsiteX7" fmla="*/ 0 w 1515250"/>
                <a:gd name="connsiteY7" fmla="*/ 0 h 977955"/>
                <a:gd name="connsiteX0" fmla="*/ 0 w 1515250"/>
                <a:gd name="connsiteY0" fmla="*/ 0 h 977955"/>
                <a:gd name="connsiteX1" fmla="*/ 1398842 w 1515250"/>
                <a:gd name="connsiteY1" fmla="*/ 0 h 977955"/>
                <a:gd name="connsiteX2" fmla="*/ 1230636 w 1515250"/>
                <a:gd name="connsiteY2" fmla="*/ 268428 h 977955"/>
                <a:gd name="connsiteX3" fmla="*/ 1260914 w 1515250"/>
                <a:gd name="connsiteY3" fmla="*/ 716544 h 977955"/>
                <a:gd name="connsiteX4" fmla="*/ 1515250 w 1515250"/>
                <a:gd name="connsiteY4" fmla="*/ 462208 h 977955"/>
                <a:gd name="connsiteX5" fmla="*/ 1398842 w 1515250"/>
                <a:gd name="connsiteY5" fmla="*/ 977955 h 977955"/>
                <a:gd name="connsiteX6" fmla="*/ 0 w 1515250"/>
                <a:gd name="connsiteY6" fmla="*/ 977955 h 977955"/>
                <a:gd name="connsiteX7" fmla="*/ 0 w 1515250"/>
                <a:gd name="connsiteY7" fmla="*/ 0 h 977955"/>
                <a:gd name="connsiteX0" fmla="*/ 0 w 1515250"/>
                <a:gd name="connsiteY0" fmla="*/ 0 h 977955"/>
                <a:gd name="connsiteX1" fmla="*/ 1398842 w 1515250"/>
                <a:gd name="connsiteY1" fmla="*/ 0 h 977955"/>
                <a:gd name="connsiteX2" fmla="*/ 1230636 w 1515250"/>
                <a:gd name="connsiteY2" fmla="*/ 268428 h 977955"/>
                <a:gd name="connsiteX3" fmla="*/ 1482431 w 1515250"/>
                <a:gd name="connsiteY3" fmla="*/ 350784 h 977955"/>
                <a:gd name="connsiteX4" fmla="*/ 1515250 w 1515250"/>
                <a:gd name="connsiteY4" fmla="*/ 462208 h 977955"/>
                <a:gd name="connsiteX5" fmla="*/ 1398842 w 1515250"/>
                <a:gd name="connsiteY5" fmla="*/ 977955 h 977955"/>
                <a:gd name="connsiteX6" fmla="*/ 0 w 1515250"/>
                <a:gd name="connsiteY6" fmla="*/ 977955 h 977955"/>
                <a:gd name="connsiteX7" fmla="*/ 0 w 1515250"/>
                <a:gd name="connsiteY7" fmla="*/ 0 h 977955"/>
                <a:gd name="connsiteX0" fmla="*/ 0 w 1482431"/>
                <a:gd name="connsiteY0" fmla="*/ 0 h 977955"/>
                <a:gd name="connsiteX1" fmla="*/ 1398842 w 1482431"/>
                <a:gd name="connsiteY1" fmla="*/ 0 h 977955"/>
                <a:gd name="connsiteX2" fmla="*/ 1230636 w 1482431"/>
                <a:gd name="connsiteY2" fmla="*/ 268428 h 977955"/>
                <a:gd name="connsiteX3" fmla="*/ 1482431 w 1482431"/>
                <a:gd name="connsiteY3" fmla="*/ 350784 h 977955"/>
                <a:gd name="connsiteX4" fmla="*/ 1224188 w 1482431"/>
                <a:gd name="connsiteY4" fmla="*/ 670846 h 977955"/>
                <a:gd name="connsiteX5" fmla="*/ 1398842 w 1482431"/>
                <a:gd name="connsiteY5" fmla="*/ 977955 h 977955"/>
                <a:gd name="connsiteX6" fmla="*/ 0 w 1482431"/>
                <a:gd name="connsiteY6" fmla="*/ 977955 h 977955"/>
                <a:gd name="connsiteX7" fmla="*/ 0 w 1482431"/>
                <a:gd name="connsiteY7" fmla="*/ 0 h 977955"/>
                <a:gd name="connsiteX0" fmla="*/ 0 w 1482431"/>
                <a:gd name="connsiteY0" fmla="*/ 0 h 977955"/>
                <a:gd name="connsiteX1" fmla="*/ 1398842 w 1482431"/>
                <a:gd name="connsiteY1" fmla="*/ 0 h 977955"/>
                <a:gd name="connsiteX2" fmla="*/ 1230636 w 1482431"/>
                <a:gd name="connsiteY2" fmla="*/ 268428 h 977955"/>
                <a:gd name="connsiteX3" fmla="*/ 1482431 w 1482431"/>
                <a:gd name="connsiteY3" fmla="*/ 435784 h 977955"/>
                <a:gd name="connsiteX4" fmla="*/ 1224188 w 1482431"/>
                <a:gd name="connsiteY4" fmla="*/ 670846 h 977955"/>
                <a:gd name="connsiteX5" fmla="*/ 1398842 w 1482431"/>
                <a:gd name="connsiteY5" fmla="*/ 977955 h 977955"/>
                <a:gd name="connsiteX6" fmla="*/ 0 w 1482431"/>
                <a:gd name="connsiteY6" fmla="*/ 977955 h 977955"/>
                <a:gd name="connsiteX7" fmla="*/ 0 w 1482431"/>
                <a:gd name="connsiteY7" fmla="*/ 0 h 977955"/>
                <a:gd name="connsiteX0" fmla="*/ 0 w 1482431"/>
                <a:gd name="connsiteY0" fmla="*/ 0 h 977955"/>
                <a:gd name="connsiteX1" fmla="*/ 1398842 w 1482431"/>
                <a:gd name="connsiteY1" fmla="*/ 0 h 977955"/>
                <a:gd name="connsiteX2" fmla="*/ 1199726 w 1482431"/>
                <a:gd name="connsiteY2" fmla="*/ 255549 h 977955"/>
                <a:gd name="connsiteX3" fmla="*/ 1482431 w 1482431"/>
                <a:gd name="connsiteY3" fmla="*/ 435784 h 977955"/>
                <a:gd name="connsiteX4" fmla="*/ 1224188 w 1482431"/>
                <a:gd name="connsiteY4" fmla="*/ 670846 h 977955"/>
                <a:gd name="connsiteX5" fmla="*/ 1398842 w 1482431"/>
                <a:gd name="connsiteY5" fmla="*/ 977955 h 977955"/>
                <a:gd name="connsiteX6" fmla="*/ 0 w 1482431"/>
                <a:gd name="connsiteY6" fmla="*/ 977955 h 977955"/>
                <a:gd name="connsiteX7" fmla="*/ 0 w 1482431"/>
                <a:gd name="connsiteY7" fmla="*/ 0 h 977955"/>
                <a:gd name="connsiteX0" fmla="*/ 0 w 1466977"/>
                <a:gd name="connsiteY0" fmla="*/ 0 h 977955"/>
                <a:gd name="connsiteX1" fmla="*/ 1398842 w 1466977"/>
                <a:gd name="connsiteY1" fmla="*/ 0 h 977955"/>
                <a:gd name="connsiteX2" fmla="*/ 1199726 w 1466977"/>
                <a:gd name="connsiteY2" fmla="*/ 255549 h 977955"/>
                <a:gd name="connsiteX3" fmla="*/ 1466977 w 1466977"/>
                <a:gd name="connsiteY3" fmla="*/ 451239 h 977955"/>
                <a:gd name="connsiteX4" fmla="*/ 1224188 w 1466977"/>
                <a:gd name="connsiteY4" fmla="*/ 670846 h 977955"/>
                <a:gd name="connsiteX5" fmla="*/ 1398842 w 1466977"/>
                <a:gd name="connsiteY5" fmla="*/ 977955 h 977955"/>
                <a:gd name="connsiteX6" fmla="*/ 0 w 1466977"/>
                <a:gd name="connsiteY6" fmla="*/ 977955 h 977955"/>
                <a:gd name="connsiteX7" fmla="*/ 0 w 1466977"/>
                <a:gd name="connsiteY7" fmla="*/ 0 h 97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977" h="977955">
                  <a:moveTo>
                    <a:pt x="0" y="0"/>
                  </a:moveTo>
                  <a:lnTo>
                    <a:pt x="1398842" y="0"/>
                  </a:lnTo>
                  <a:lnTo>
                    <a:pt x="1199726" y="255549"/>
                  </a:lnTo>
                  <a:lnTo>
                    <a:pt x="1466977" y="451239"/>
                  </a:lnTo>
                  <a:lnTo>
                    <a:pt x="1224188" y="670846"/>
                  </a:lnTo>
                  <a:lnTo>
                    <a:pt x="1398842" y="977955"/>
                  </a:lnTo>
                  <a:lnTo>
                    <a:pt x="0" y="977955"/>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8">
              <a:extLst>
                <a:ext uri="{FF2B5EF4-FFF2-40B4-BE49-F238E27FC236}">
                  <a16:creationId xmlns:a16="http://schemas.microsoft.com/office/drawing/2014/main" id="{65F37430-91B0-4DFF-9CBD-504CC6C51F54}"/>
                </a:ext>
              </a:extLst>
            </p:cNvPr>
            <p:cNvSpPr/>
            <p:nvPr/>
          </p:nvSpPr>
          <p:spPr>
            <a:xfrm>
              <a:off x="3186651" y="3249893"/>
              <a:ext cx="1497521" cy="977964"/>
            </a:xfrm>
            <a:custGeom>
              <a:avLst/>
              <a:gdLst>
                <a:gd name="connsiteX0" fmla="*/ 0 w 1398842"/>
                <a:gd name="connsiteY0" fmla="*/ 0 h 977964"/>
                <a:gd name="connsiteX1" fmla="*/ 1398842 w 1398842"/>
                <a:gd name="connsiteY1" fmla="*/ 0 h 977964"/>
                <a:gd name="connsiteX2" fmla="*/ 1398842 w 1398842"/>
                <a:gd name="connsiteY2" fmla="*/ 977964 h 977964"/>
                <a:gd name="connsiteX3" fmla="*/ 0 w 1398842"/>
                <a:gd name="connsiteY3" fmla="*/ 977964 h 977964"/>
                <a:gd name="connsiteX4" fmla="*/ 0 w 1398842"/>
                <a:gd name="connsiteY4" fmla="*/ 0 h 977964"/>
                <a:gd name="connsiteX0" fmla="*/ 8527 w 1407369"/>
                <a:gd name="connsiteY0" fmla="*/ 0 h 977964"/>
                <a:gd name="connsiteX1" fmla="*/ 1407369 w 1407369"/>
                <a:gd name="connsiteY1" fmla="*/ 0 h 977964"/>
                <a:gd name="connsiteX2" fmla="*/ 1407369 w 1407369"/>
                <a:gd name="connsiteY2" fmla="*/ 977964 h 977964"/>
                <a:gd name="connsiteX3" fmla="*/ 8527 w 1407369"/>
                <a:gd name="connsiteY3" fmla="*/ 977964 h 977964"/>
                <a:gd name="connsiteX4" fmla="*/ 0 w 1407369"/>
                <a:gd name="connsiteY4" fmla="*/ 245433 h 977964"/>
                <a:gd name="connsiteX5" fmla="*/ 8527 w 1407369"/>
                <a:gd name="connsiteY5" fmla="*/ 0 h 977964"/>
                <a:gd name="connsiteX0" fmla="*/ 105300 w 1504142"/>
                <a:gd name="connsiteY0" fmla="*/ 0 h 977964"/>
                <a:gd name="connsiteX1" fmla="*/ 1504142 w 1504142"/>
                <a:gd name="connsiteY1" fmla="*/ 0 h 977964"/>
                <a:gd name="connsiteX2" fmla="*/ 1504142 w 1504142"/>
                <a:gd name="connsiteY2" fmla="*/ 977964 h 977964"/>
                <a:gd name="connsiteX3" fmla="*/ 105300 w 1504142"/>
                <a:gd name="connsiteY3" fmla="*/ 977964 h 977964"/>
                <a:gd name="connsiteX4" fmla="*/ 99350 w 1504142"/>
                <a:gd name="connsiteY4" fmla="*/ 438616 h 977964"/>
                <a:gd name="connsiteX5" fmla="*/ 96773 w 1504142"/>
                <a:gd name="connsiteY5" fmla="*/ 245433 h 977964"/>
                <a:gd name="connsiteX6" fmla="*/ 105300 w 1504142"/>
                <a:gd name="connsiteY6" fmla="*/ 0 h 977964"/>
                <a:gd name="connsiteX0" fmla="*/ 138561 w 1537403"/>
                <a:gd name="connsiteY0" fmla="*/ 0 h 977964"/>
                <a:gd name="connsiteX1" fmla="*/ 1537403 w 1537403"/>
                <a:gd name="connsiteY1" fmla="*/ 0 h 977964"/>
                <a:gd name="connsiteX2" fmla="*/ 1537403 w 1537403"/>
                <a:gd name="connsiteY2" fmla="*/ 977964 h 977964"/>
                <a:gd name="connsiteX3" fmla="*/ 138561 w 1537403"/>
                <a:gd name="connsiteY3" fmla="*/ 977964 h 977964"/>
                <a:gd name="connsiteX4" fmla="*/ 50186 w 1537403"/>
                <a:gd name="connsiteY4" fmla="*/ 691042 h 977964"/>
                <a:gd name="connsiteX5" fmla="*/ 132611 w 1537403"/>
                <a:gd name="connsiteY5" fmla="*/ 438616 h 977964"/>
                <a:gd name="connsiteX6" fmla="*/ 130034 w 1537403"/>
                <a:gd name="connsiteY6" fmla="*/ 245433 h 977964"/>
                <a:gd name="connsiteX7" fmla="*/ 138561 w 1537403"/>
                <a:gd name="connsiteY7" fmla="*/ 0 h 977964"/>
                <a:gd name="connsiteX0" fmla="*/ 88386 w 1487228"/>
                <a:gd name="connsiteY0" fmla="*/ 0 h 977964"/>
                <a:gd name="connsiteX1" fmla="*/ 1487228 w 1487228"/>
                <a:gd name="connsiteY1" fmla="*/ 0 h 977964"/>
                <a:gd name="connsiteX2" fmla="*/ 1487228 w 1487228"/>
                <a:gd name="connsiteY2" fmla="*/ 977964 h 977964"/>
                <a:gd name="connsiteX3" fmla="*/ 88386 w 1487228"/>
                <a:gd name="connsiteY3" fmla="*/ 977964 h 977964"/>
                <a:gd name="connsiteX4" fmla="*/ 11 w 1487228"/>
                <a:gd name="connsiteY4" fmla="*/ 691042 h 977964"/>
                <a:gd name="connsiteX5" fmla="*/ 82436 w 1487228"/>
                <a:gd name="connsiteY5" fmla="*/ 438616 h 977964"/>
                <a:gd name="connsiteX6" fmla="*/ 79859 w 1487228"/>
                <a:gd name="connsiteY6" fmla="*/ 245433 h 977964"/>
                <a:gd name="connsiteX7" fmla="*/ 88386 w 1487228"/>
                <a:gd name="connsiteY7" fmla="*/ 0 h 977964"/>
                <a:gd name="connsiteX0" fmla="*/ 88380 w 1487222"/>
                <a:gd name="connsiteY0" fmla="*/ 0 h 977964"/>
                <a:gd name="connsiteX1" fmla="*/ 1487222 w 1487222"/>
                <a:gd name="connsiteY1" fmla="*/ 0 h 977964"/>
                <a:gd name="connsiteX2" fmla="*/ 1487222 w 1487222"/>
                <a:gd name="connsiteY2" fmla="*/ 977964 h 977964"/>
                <a:gd name="connsiteX3" fmla="*/ 88380 w 1487222"/>
                <a:gd name="connsiteY3" fmla="*/ 977964 h 977964"/>
                <a:gd name="connsiteX4" fmla="*/ 5 w 1487222"/>
                <a:gd name="connsiteY4" fmla="*/ 691042 h 977964"/>
                <a:gd name="connsiteX5" fmla="*/ 170007 w 1487222"/>
                <a:gd name="connsiteY5" fmla="*/ 438616 h 977964"/>
                <a:gd name="connsiteX6" fmla="*/ 79853 w 1487222"/>
                <a:gd name="connsiteY6" fmla="*/ 245433 h 977964"/>
                <a:gd name="connsiteX7" fmla="*/ 88380 w 1487222"/>
                <a:gd name="connsiteY7" fmla="*/ 0 h 977964"/>
                <a:gd name="connsiteX0" fmla="*/ 88380 w 1487222"/>
                <a:gd name="connsiteY0" fmla="*/ 0 h 977964"/>
                <a:gd name="connsiteX1" fmla="*/ 1487222 w 1487222"/>
                <a:gd name="connsiteY1" fmla="*/ 0 h 977964"/>
                <a:gd name="connsiteX2" fmla="*/ 1487222 w 1487222"/>
                <a:gd name="connsiteY2" fmla="*/ 977964 h 977964"/>
                <a:gd name="connsiteX3" fmla="*/ 88380 w 1487222"/>
                <a:gd name="connsiteY3" fmla="*/ 977964 h 977964"/>
                <a:gd name="connsiteX4" fmla="*/ 5 w 1487222"/>
                <a:gd name="connsiteY4" fmla="*/ 680739 h 977964"/>
                <a:gd name="connsiteX5" fmla="*/ 170007 w 1487222"/>
                <a:gd name="connsiteY5" fmla="*/ 438616 h 977964"/>
                <a:gd name="connsiteX6" fmla="*/ 79853 w 1487222"/>
                <a:gd name="connsiteY6" fmla="*/ 245433 h 977964"/>
                <a:gd name="connsiteX7" fmla="*/ 88380 w 1487222"/>
                <a:gd name="connsiteY7" fmla="*/ 0 h 977964"/>
                <a:gd name="connsiteX0" fmla="*/ 88379 w 1487221"/>
                <a:gd name="connsiteY0" fmla="*/ 0 h 977964"/>
                <a:gd name="connsiteX1" fmla="*/ 1487221 w 1487221"/>
                <a:gd name="connsiteY1" fmla="*/ 0 h 977964"/>
                <a:gd name="connsiteX2" fmla="*/ 1487221 w 1487221"/>
                <a:gd name="connsiteY2" fmla="*/ 977964 h 977964"/>
                <a:gd name="connsiteX3" fmla="*/ 88379 w 1487221"/>
                <a:gd name="connsiteY3" fmla="*/ 977964 h 977964"/>
                <a:gd name="connsiteX4" fmla="*/ 4 w 1487221"/>
                <a:gd name="connsiteY4" fmla="*/ 680739 h 977964"/>
                <a:gd name="connsiteX5" fmla="*/ 208642 w 1487221"/>
                <a:gd name="connsiteY5" fmla="*/ 441192 h 977964"/>
                <a:gd name="connsiteX6" fmla="*/ 79852 w 1487221"/>
                <a:gd name="connsiteY6" fmla="*/ 245433 h 977964"/>
                <a:gd name="connsiteX7" fmla="*/ 88379 w 1487221"/>
                <a:gd name="connsiteY7" fmla="*/ 0 h 977964"/>
                <a:gd name="connsiteX0" fmla="*/ 88379 w 1487221"/>
                <a:gd name="connsiteY0" fmla="*/ 0 h 977964"/>
                <a:gd name="connsiteX1" fmla="*/ 1487221 w 1487221"/>
                <a:gd name="connsiteY1" fmla="*/ 0 h 977964"/>
                <a:gd name="connsiteX2" fmla="*/ 1487221 w 1487221"/>
                <a:gd name="connsiteY2" fmla="*/ 977964 h 977964"/>
                <a:gd name="connsiteX3" fmla="*/ 129591 w 1487221"/>
                <a:gd name="connsiteY3" fmla="*/ 967661 h 977964"/>
                <a:gd name="connsiteX4" fmla="*/ 4 w 1487221"/>
                <a:gd name="connsiteY4" fmla="*/ 680739 h 977964"/>
                <a:gd name="connsiteX5" fmla="*/ 208642 w 1487221"/>
                <a:gd name="connsiteY5" fmla="*/ 441192 h 977964"/>
                <a:gd name="connsiteX6" fmla="*/ 79852 w 1487221"/>
                <a:gd name="connsiteY6" fmla="*/ 245433 h 977964"/>
                <a:gd name="connsiteX7" fmla="*/ 88379 w 1487221"/>
                <a:gd name="connsiteY7" fmla="*/ 0 h 977964"/>
                <a:gd name="connsiteX0" fmla="*/ 88379 w 1487221"/>
                <a:gd name="connsiteY0" fmla="*/ 0 h 977964"/>
                <a:gd name="connsiteX1" fmla="*/ 1487221 w 1487221"/>
                <a:gd name="connsiteY1" fmla="*/ 0 h 977964"/>
                <a:gd name="connsiteX2" fmla="*/ 1487221 w 1487221"/>
                <a:gd name="connsiteY2" fmla="*/ 977964 h 977964"/>
                <a:gd name="connsiteX3" fmla="*/ 129591 w 1487221"/>
                <a:gd name="connsiteY3" fmla="*/ 967661 h 977964"/>
                <a:gd name="connsiteX4" fmla="*/ 4 w 1487221"/>
                <a:gd name="connsiteY4" fmla="*/ 680739 h 977964"/>
                <a:gd name="connsiteX5" fmla="*/ 208642 w 1487221"/>
                <a:gd name="connsiteY5" fmla="*/ 441192 h 977964"/>
                <a:gd name="connsiteX6" fmla="*/ 25761 w 1487221"/>
                <a:gd name="connsiteY6" fmla="*/ 245433 h 977964"/>
                <a:gd name="connsiteX7" fmla="*/ 88379 w 1487221"/>
                <a:gd name="connsiteY7" fmla="*/ 0 h 977964"/>
                <a:gd name="connsiteX0" fmla="*/ 90955 w 1487221"/>
                <a:gd name="connsiteY0" fmla="*/ 0 h 993419"/>
                <a:gd name="connsiteX1" fmla="*/ 1487221 w 1487221"/>
                <a:gd name="connsiteY1" fmla="*/ 15455 h 993419"/>
                <a:gd name="connsiteX2" fmla="*/ 1487221 w 1487221"/>
                <a:gd name="connsiteY2" fmla="*/ 993419 h 993419"/>
                <a:gd name="connsiteX3" fmla="*/ 129591 w 1487221"/>
                <a:gd name="connsiteY3" fmla="*/ 983116 h 993419"/>
                <a:gd name="connsiteX4" fmla="*/ 4 w 1487221"/>
                <a:gd name="connsiteY4" fmla="*/ 696194 h 993419"/>
                <a:gd name="connsiteX5" fmla="*/ 208642 w 1487221"/>
                <a:gd name="connsiteY5" fmla="*/ 456647 h 993419"/>
                <a:gd name="connsiteX6" fmla="*/ 25761 w 1487221"/>
                <a:gd name="connsiteY6" fmla="*/ 260888 h 993419"/>
                <a:gd name="connsiteX7" fmla="*/ 90955 w 1487221"/>
                <a:gd name="connsiteY7" fmla="*/ 0 h 993419"/>
                <a:gd name="connsiteX0" fmla="*/ 152773 w 1487221"/>
                <a:gd name="connsiteY0" fmla="*/ 7727 h 977964"/>
                <a:gd name="connsiteX1" fmla="*/ 1487221 w 1487221"/>
                <a:gd name="connsiteY1" fmla="*/ 0 h 977964"/>
                <a:gd name="connsiteX2" fmla="*/ 1487221 w 1487221"/>
                <a:gd name="connsiteY2" fmla="*/ 977964 h 977964"/>
                <a:gd name="connsiteX3" fmla="*/ 129591 w 1487221"/>
                <a:gd name="connsiteY3" fmla="*/ 967661 h 977964"/>
                <a:gd name="connsiteX4" fmla="*/ 4 w 1487221"/>
                <a:gd name="connsiteY4" fmla="*/ 680739 h 977964"/>
                <a:gd name="connsiteX5" fmla="*/ 208642 w 1487221"/>
                <a:gd name="connsiteY5" fmla="*/ 441192 h 977964"/>
                <a:gd name="connsiteX6" fmla="*/ 25761 w 1487221"/>
                <a:gd name="connsiteY6" fmla="*/ 245433 h 977964"/>
                <a:gd name="connsiteX7" fmla="*/ 152773 w 1487221"/>
                <a:gd name="connsiteY7" fmla="*/ 7727 h 977964"/>
                <a:gd name="connsiteX0" fmla="*/ 152773 w 1487221"/>
                <a:gd name="connsiteY0" fmla="*/ 7727 h 977964"/>
                <a:gd name="connsiteX1" fmla="*/ 1487221 w 1487221"/>
                <a:gd name="connsiteY1" fmla="*/ 0 h 977964"/>
                <a:gd name="connsiteX2" fmla="*/ 1487221 w 1487221"/>
                <a:gd name="connsiteY2" fmla="*/ 977964 h 977964"/>
                <a:gd name="connsiteX3" fmla="*/ 129591 w 1487221"/>
                <a:gd name="connsiteY3" fmla="*/ 967661 h 977964"/>
                <a:gd name="connsiteX4" fmla="*/ 4 w 1487221"/>
                <a:gd name="connsiteY4" fmla="*/ 680739 h 977964"/>
                <a:gd name="connsiteX5" fmla="*/ 208642 w 1487221"/>
                <a:gd name="connsiteY5" fmla="*/ 441192 h 977964"/>
                <a:gd name="connsiteX6" fmla="*/ 25761 w 1487221"/>
                <a:gd name="connsiteY6" fmla="*/ 245433 h 977964"/>
                <a:gd name="connsiteX7" fmla="*/ 152773 w 1487221"/>
                <a:gd name="connsiteY7" fmla="*/ 7727 h 977964"/>
                <a:gd name="connsiteX0" fmla="*/ 152769 w 1487217"/>
                <a:gd name="connsiteY0" fmla="*/ 7727 h 977964"/>
                <a:gd name="connsiteX1" fmla="*/ 1487217 w 1487217"/>
                <a:gd name="connsiteY1" fmla="*/ 0 h 977964"/>
                <a:gd name="connsiteX2" fmla="*/ 1487217 w 1487217"/>
                <a:gd name="connsiteY2" fmla="*/ 977964 h 977964"/>
                <a:gd name="connsiteX3" fmla="*/ 129587 w 1487217"/>
                <a:gd name="connsiteY3" fmla="*/ 967661 h 977964"/>
                <a:gd name="connsiteX4" fmla="*/ 0 w 1487217"/>
                <a:gd name="connsiteY4" fmla="*/ 680739 h 977964"/>
                <a:gd name="connsiteX5" fmla="*/ 208638 w 1487217"/>
                <a:gd name="connsiteY5" fmla="*/ 441192 h 977964"/>
                <a:gd name="connsiteX6" fmla="*/ 25757 w 1487217"/>
                <a:gd name="connsiteY6" fmla="*/ 245433 h 977964"/>
                <a:gd name="connsiteX7" fmla="*/ 152769 w 1487217"/>
                <a:gd name="connsiteY7" fmla="*/ 7727 h 977964"/>
                <a:gd name="connsiteX0" fmla="*/ 152769 w 1487217"/>
                <a:gd name="connsiteY0" fmla="*/ 7727 h 977964"/>
                <a:gd name="connsiteX1" fmla="*/ 1487217 w 1487217"/>
                <a:gd name="connsiteY1" fmla="*/ 0 h 977964"/>
                <a:gd name="connsiteX2" fmla="*/ 1487217 w 1487217"/>
                <a:gd name="connsiteY2" fmla="*/ 977964 h 977964"/>
                <a:gd name="connsiteX3" fmla="*/ 129587 w 1487217"/>
                <a:gd name="connsiteY3" fmla="*/ 967661 h 977964"/>
                <a:gd name="connsiteX4" fmla="*/ 0 w 1487217"/>
                <a:gd name="connsiteY4" fmla="*/ 680739 h 977964"/>
                <a:gd name="connsiteX5" fmla="*/ 208638 w 1487217"/>
                <a:gd name="connsiteY5" fmla="*/ 441192 h 977964"/>
                <a:gd name="connsiteX6" fmla="*/ 5151 w 1487217"/>
                <a:gd name="connsiteY6" fmla="*/ 245433 h 977964"/>
                <a:gd name="connsiteX7" fmla="*/ 152769 w 1487217"/>
                <a:gd name="connsiteY7" fmla="*/ 7727 h 977964"/>
                <a:gd name="connsiteX0" fmla="*/ 152769 w 1487217"/>
                <a:gd name="connsiteY0" fmla="*/ 7727 h 977964"/>
                <a:gd name="connsiteX1" fmla="*/ 1487217 w 1487217"/>
                <a:gd name="connsiteY1" fmla="*/ 0 h 977964"/>
                <a:gd name="connsiteX2" fmla="*/ 1487217 w 1487217"/>
                <a:gd name="connsiteY2" fmla="*/ 977964 h 977964"/>
                <a:gd name="connsiteX3" fmla="*/ 129587 w 1487217"/>
                <a:gd name="connsiteY3" fmla="*/ 967661 h 977964"/>
                <a:gd name="connsiteX4" fmla="*/ 0 w 1487217"/>
                <a:gd name="connsiteY4" fmla="*/ 680739 h 977964"/>
                <a:gd name="connsiteX5" fmla="*/ 213789 w 1487217"/>
                <a:gd name="connsiteY5" fmla="*/ 441192 h 977964"/>
                <a:gd name="connsiteX6" fmla="*/ 5151 w 1487217"/>
                <a:gd name="connsiteY6" fmla="*/ 245433 h 977964"/>
                <a:gd name="connsiteX7" fmla="*/ 152769 w 1487217"/>
                <a:gd name="connsiteY7" fmla="*/ 7727 h 977964"/>
                <a:gd name="connsiteX0" fmla="*/ 163073 w 1497521"/>
                <a:gd name="connsiteY0" fmla="*/ 7727 h 977964"/>
                <a:gd name="connsiteX1" fmla="*/ 1497521 w 1497521"/>
                <a:gd name="connsiteY1" fmla="*/ 0 h 977964"/>
                <a:gd name="connsiteX2" fmla="*/ 1497521 w 1497521"/>
                <a:gd name="connsiteY2" fmla="*/ 977964 h 977964"/>
                <a:gd name="connsiteX3" fmla="*/ 139891 w 1497521"/>
                <a:gd name="connsiteY3" fmla="*/ 967661 h 977964"/>
                <a:gd name="connsiteX4" fmla="*/ 10304 w 1497521"/>
                <a:gd name="connsiteY4" fmla="*/ 680739 h 977964"/>
                <a:gd name="connsiteX5" fmla="*/ 224093 w 1497521"/>
                <a:gd name="connsiteY5" fmla="*/ 441192 h 977964"/>
                <a:gd name="connsiteX6" fmla="*/ 0 w 1497521"/>
                <a:gd name="connsiteY6" fmla="*/ 245433 h 977964"/>
                <a:gd name="connsiteX7" fmla="*/ 163073 w 1497521"/>
                <a:gd name="connsiteY7" fmla="*/ 7727 h 9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521" h="977964">
                  <a:moveTo>
                    <a:pt x="163073" y="7727"/>
                  </a:moveTo>
                  <a:lnTo>
                    <a:pt x="1497521" y="0"/>
                  </a:lnTo>
                  <a:lnTo>
                    <a:pt x="1497521" y="977964"/>
                  </a:lnTo>
                  <a:lnTo>
                    <a:pt x="139891" y="967661"/>
                  </a:lnTo>
                  <a:lnTo>
                    <a:pt x="10304" y="680739"/>
                  </a:lnTo>
                  <a:lnTo>
                    <a:pt x="224093" y="441192"/>
                  </a:lnTo>
                  <a:lnTo>
                    <a:pt x="0" y="245433"/>
                  </a:lnTo>
                  <a:lnTo>
                    <a:pt x="163073" y="7727"/>
                  </a:lnTo>
                  <a:close/>
                </a:path>
              </a:pathLst>
            </a:cu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B573C1C-1E89-4526-808C-0C47538ABC6A}"/>
                </a:ext>
              </a:extLst>
            </p:cNvPr>
            <p:cNvSpPr/>
            <p:nvPr/>
          </p:nvSpPr>
          <p:spPr>
            <a:xfrm>
              <a:off x="4674155" y="3249902"/>
              <a:ext cx="1364954"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57D149-85F4-4C75-B2C3-7CF80D6F26FF}"/>
                </a:ext>
              </a:extLst>
            </p:cNvPr>
            <p:cNvSpPr/>
            <p:nvPr/>
          </p:nvSpPr>
          <p:spPr>
            <a:xfrm>
              <a:off x="6033469" y="3249893"/>
              <a:ext cx="1364954"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588AD2-17F9-4366-8790-27F04F30E272}"/>
                </a:ext>
              </a:extLst>
            </p:cNvPr>
            <p:cNvSpPr/>
            <p:nvPr/>
          </p:nvSpPr>
          <p:spPr>
            <a:xfrm>
              <a:off x="7392692" y="3249893"/>
              <a:ext cx="1364954"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EC187D50-9485-4662-B3C9-5F92F10BA1F9}"/>
              </a:ext>
            </a:extLst>
          </p:cNvPr>
          <p:cNvSpPr/>
          <p:nvPr/>
        </p:nvSpPr>
        <p:spPr>
          <a:xfrm>
            <a:off x="1835727" y="3195257"/>
            <a:ext cx="6912737" cy="967433"/>
          </a:xfrm>
          <a:prstGeom prst="rect">
            <a:avLst/>
          </a:prstGeom>
          <a:blipFill dpi="0" rotWithShape="1">
            <a:blip r:embed="rId4">
              <a:alphaModFix amt="53000"/>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                                   </a:t>
            </a:r>
            <a:r>
              <a:rPr lang="en-US" sz="3200" dirty="0"/>
              <a:t>~ 20x in Bible</a:t>
            </a:r>
            <a:endParaRPr lang="en-US" sz="54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9D965FED-AD33-40A1-B377-8C2E2A156790}"/>
              </a:ext>
            </a:extLst>
          </p:cNvPr>
          <p:cNvSpPr txBox="1"/>
          <p:nvPr/>
        </p:nvSpPr>
        <p:spPr>
          <a:xfrm>
            <a:off x="734438" y="1877438"/>
            <a:ext cx="7850222"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1 Thess. 5:4 ~ </a:t>
            </a:r>
            <a:r>
              <a:rPr lang="en-US" sz="3200" dirty="0">
                <a:solidFill>
                  <a:schemeClr val="accent4">
                    <a:lumMod val="60000"/>
                    <a:lumOff val="40000"/>
                  </a:schemeClr>
                </a:solidFill>
              </a:rPr>
              <a:t>But you, brethren, are not in darkness, so that this Day should overtake you as a thief. </a:t>
            </a:r>
          </a:p>
        </p:txBody>
      </p:sp>
      <p:sp>
        <p:nvSpPr>
          <p:cNvPr id="5" name="TextBox 4">
            <a:extLst>
              <a:ext uri="{FF2B5EF4-FFF2-40B4-BE49-F238E27FC236}">
                <a16:creationId xmlns:a16="http://schemas.microsoft.com/office/drawing/2014/main" id="{4B9E58B7-B749-4F4D-A308-4CE909B0A325}"/>
              </a:ext>
            </a:extLst>
          </p:cNvPr>
          <p:cNvSpPr txBox="1"/>
          <p:nvPr/>
        </p:nvSpPr>
        <p:spPr>
          <a:xfrm>
            <a:off x="368491" y="1357952"/>
            <a:ext cx="3487003" cy="584775"/>
          </a:xfrm>
          <a:prstGeom prst="rect">
            <a:avLst/>
          </a:prstGeom>
          <a:noFill/>
        </p:spPr>
        <p:txBody>
          <a:bodyPr wrap="square" rtlCol="0">
            <a:spAutoFit/>
          </a:bodyPr>
          <a:lstStyle/>
          <a:p>
            <a:pPr algn="ctr"/>
            <a:r>
              <a:rPr lang="en-US" sz="3200" dirty="0">
                <a:solidFill>
                  <a:schemeClr val="accent4">
                    <a:lumMod val="60000"/>
                    <a:lumOff val="40000"/>
                  </a:schemeClr>
                </a:solidFill>
              </a:rPr>
              <a:t>the day of the Lord</a:t>
            </a:r>
          </a:p>
        </p:txBody>
      </p:sp>
      <p:sp>
        <p:nvSpPr>
          <p:cNvPr id="13" name="Rectangle 12">
            <a:extLst>
              <a:ext uri="{FF2B5EF4-FFF2-40B4-BE49-F238E27FC236}">
                <a16:creationId xmlns:a16="http://schemas.microsoft.com/office/drawing/2014/main" id="{6D3DA9B3-DE90-4AF6-8708-B41AE86F9F8F}"/>
              </a:ext>
            </a:extLst>
          </p:cNvPr>
          <p:cNvSpPr/>
          <p:nvPr/>
        </p:nvSpPr>
        <p:spPr>
          <a:xfrm>
            <a:off x="484451" y="3188477"/>
            <a:ext cx="1364954"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0A95467-95EE-4043-ADDA-D1A4BB726969}"/>
              </a:ext>
            </a:extLst>
          </p:cNvPr>
          <p:cNvSpPr txBox="1"/>
          <p:nvPr/>
        </p:nvSpPr>
        <p:spPr>
          <a:xfrm>
            <a:off x="3974951" y="1982333"/>
            <a:ext cx="1615353" cy="461665"/>
          </a:xfrm>
          <a:prstGeom prst="rect">
            <a:avLst/>
          </a:prstGeom>
          <a:noFill/>
        </p:spPr>
        <p:txBody>
          <a:bodyPr wrap="square" rtlCol="0">
            <a:spAutoFit/>
          </a:bodyPr>
          <a:lstStyle/>
          <a:p>
            <a:pPr algn="ctr"/>
            <a:r>
              <a:rPr lang="en-US" sz="2400" dirty="0"/>
              <a:t>1007 years</a:t>
            </a:r>
          </a:p>
        </p:txBody>
      </p:sp>
      <p:sp useBgFill="1">
        <p:nvSpPr>
          <p:cNvPr id="15" name="TextBox 14">
            <a:extLst>
              <a:ext uri="{FF2B5EF4-FFF2-40B4-BE49-F238E27FC236}">
                <a16:creationId xmlns:a16="http://schemas.microsoft.com/office/drawing/2014/main" id="{128788DA-89F9-4C4D-AC7C-A01220DD3E41}"/>
              </a:ext>
            </a:extLst>
          </p:cNvPr>
          <p:cNvSpPr txBox="1"/>
          <p:nvPr/>
        </p:nvSpPr>
        <p:spPr>
          <a:xfrm>
            <a:off x="4632352" y="3415451"/>
            <a:ext cx="1271796" cy="461665"/>
          </a:xfrm>
          <a:prstGeom prst="rect">
            <a:avLst/>
          </a:prstGeom>
        </p:spPr>
        <p:txBody>
          <a:bodyPr wrap="square" rtlCol="0">
            <a:spAutoFit/>
          </a:bodyPr>
          <a:lstStyle/>
          <a:p>
            <a:pPr algn="ctr"/>
            <a:r>
              <a:rPr lang="en-US" sz="2400" b="1" dirty="0"/>
              <a:t>1000 yr.</a:t>
            </a:r>
          </a:p>
        </p:txBody>
      </p:sp>
      <p:sp>
        <p:nvSpPr>
          <p:cNvPr id="16" name="TextBox 15">
            <a:extLst>
              <a:ext uri="{FF2B5EF4-FFF2-40B4-BE49-F238E27FC236}">
                <a16:creationId xmlns:a16="http://schemas.microsoft.com/office/drawing/2014/main" id="{D6DB2DF7-5840-434F-89EF-9C4FAEA19F83}"/>
              </a:ext>
            </a:extLst>
          </p:cNvPr>
          <p:cNvSpPr txBox="1"/>
          <p:nvPr/>
        </p:nvSpPr>
        <p:spPr>
          <a:xfrm>
            <a:off x="1139083" y="5011010"/>
            <a:ext cx="1884676" cy="830997"/>
          </a:xfrm>
          <a:prstGeom prst="rect">
            <a:avLst/>
          </a:prstGeom>
          <a:noFill/>
        </p:spPr>
        <p:txBody>
          <a:bodyPr wrap="square" rtlCol="0">
            <a:spAutoFit/>
          </a:bodyPr>
          <a:lstStyle/>
          <a:p>
            <a:pPr algn="ctr"/>
            <a:r>
              <a:rPr lang="en-US" sz="2400" dirty="0"/>
              <a:t>Rapture of the Church</a:t>
            </a:r>
          </a:p>
        </p:txBody>
      </p:sp>
      <p:sp>
        <p:nvSpPr>
          <p:cNvPr id="17" name="Rectangle 16">
            <a:extLst>
              <a:ext uri="{FF2B5EF4-FFF2-40B4-BE49-F238E27FC236}">
                <a16:creationId xmlns:a16="http://schemas.microsoft.com/office/drawing/2014/main" id="{53545670-C745-47C6-9CF4-D4F0CFA16FD4}"/>
              </a:ext>
            </a:extLst>
          </p:cNvPr>
          <p:cNvSpPr/>
          <p:nvPr/>
        </p:nvSpPr>
        <p:spPr>
          <a:xfrm>
            <a:off x="935182" y="3198721"/>
            <a:ext cx="919595" cy="967433"/>
          </a:xfrm>
          <a:prstGeom prst="rect">
            <a:avLst/>
          </a:prstGeom>
          <a:blipFill dpi="0" rotWithShape="1">
            <a:blip r:embed="rId5">
              <a:alphaModFix amt="5800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DDE23A01-B2AA-4C5C-92B0-CAC229A5BC5A}"/>
              </a:ext>
            </a:extLst>
          </p:cNvPr>
          <p:cNvCxnSpPr>
            <a:cxnSpLocks/>
            <a:stCxn id="16" idx="0"/>
          </p:cNvCxnSpPr>
          <p:nvPr/>
        </p:nvCxnSpPr>
        <p:spPr>
          <a:xfrm flipH="1" flipV="1">
            <a:off x="1044293" y="4250812"/>
            <a:ext cx="1037128" cy="760198"/>
          </a:xfrm>
          <a:prstGeom prst="straightConnector1">
            <a:avLst/>
          </a:prstGeom>
          <a:ln w="571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582FE9-BE45-46A5-9C51-771101053B29}"/>
              </a:ext>
            </a:extLst>
          </p:cNvPr>
          <p:cNvCxnSpPr>
            <a:cxnSpLocks/>
          </p:cNvCxnSpPr>
          <p:nvPr/>
        </p:nvCxnSpPr>
        <p:spPr>
          <a:xfrm rot="-60000">
            <a:off x="6012160" y="3646339"/>
            <a:ext cx="2725321" cy="31116"/>
          </a:xfrm>
          <a:prstGeom prst="straightConnector1">
            <a:avLst/>
          </a:prstGeom>
          <a:ln w="571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3625D64-1A38-4387-A9F0-523F926E8C71}"/>
              </a:ext>
            </a:extLst>
          </p:cNvPr>
          <p:cNvCxnSpPr>
            <a:cxnSpLocks/>
          </p:cNvCxnSpPr>
          <p:nvPr/>
        </p:nvCxnSpPr>
        <p:spPr>
          <a:xfrm flipH="1">
            <a:off x="1871700" y="3665305"/>
            <a:ext cx="2661829" cy="0"/>
          </a:xfrm>
          <a:prstGeom prst="straightConnector1">
            <a:avLst/>
          </a:prstGeom>
          <a:ln w="571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Left Brace 20">
            <a:extLst>
              <a:ext uri="{FF2B5EF4-FFF2-40B4-BE49-F238E27FC236}">
                <a16:creationId xmlns:a16="http://schemas.microsoft.com/office/drawing/2014/main" id="{E434F78D-AEFB-4333-9A1D-8E98C5B98E8B}"/>
              </a:ext>
            </a:extLst>
          </p:cNvPr>
          <p:cNvSpPr/>
          <p:nvPr/>
        </p:nvSpPr>
        <p:spPr>
          <a:xfrm rot="5400000" flipV="1">
            <a:off x="4597768" y="-898093"/>
            <a:ext cx="384529" cy="7679235"/>
          </a:xfrm>
          <a:prstGeom prst="leftBrace">
            <a:avLst>
              <a:gd name="adj1" fmla="val 8333"/>
              <a:gd name="adj2" fmla="val 49849"/>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22" name="TextBox 21">
            <a:extLst>
              <a:ext uri="{FF2B5EF4-FFF2-40B4-BE49-F238E27FC236}">
                <a16:creationId xmlns:a16="http://schemas.microsoft.com/office/drawing/2014/main" id="{F2233C8D-9724-4183-9EF2-C1CF02CC339C}"/>
              </a:ext>
            </a:extLst>
          </p:cNvPr>
          <p:cNvSpPr txBox="1"/>
          <p:nvPr/>
        </p:nvSpPr>
        <p:spPr>
          <a:xfrm>
            <a:off x="1014399" y="3429459"/>
            <a:ext cx="756160" cy="461665"/>
          </a:xfrm>
          <a:prstGeom prst="rect">
            <a:avLst/>
          </a:prstGeom>
        </p:spPr>
        <p:txBody>
          <a:bodyPr wrap="square" rtlCol="0">
            <a:spAutoFit/>
          </a:bodyPr>
          <a:lstStyle/>
          <a:p>
            <a:r>
              <a:rPr lang="en-US" sz="2400" b="1" dirty="0"/>
              <a:t>7 yr.</a:t>
            </a:r>
          </a:p>
        </p:txBody>
      </p:sp>
    </p:spTree>
    <p:extLst>
      <p:ext uri="{BB962C8B-B14F-4D97-AF65-F5344CB8AC3E}">
        <p14:creationId xmlns:p14="http://schemas.microsoft.com/office/powerpoint/2010/main" val="383543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fill="hold" grpId="1" nodeType="clickEffect">
                                  <p:stCondLst>
                                    <p:cond delay="0"/>
                                  </p:stCondLst>
                                  <p:childTnLst>
                                    <p:animMotion origin="layout" path="M -2.77778E-6 7.40741E-7 L 0.2691 0.01227 " pathEditMode="relative" rAng="0" ptsTypes="AA">
                                      <p:cBhvr>
                                        <p:cTn id="19" dur="1000" fill="hold"/>
                                        <p:tgtEl>
                                          <p:spTgt spid="5"/>
                                        </p:tgtEl>
                                        <p:attrNameLst>
                                          <p:attrName>ppt_x</p:attrName>
                                          <p:attrName>ppt_y</p:attrName>
                                        </p:attrNameLst>
                                      </p:cBhvr>
                                      <p:rCtr x="13455" y="602"/>
                                    </p:animMotion>
                                  </p:childTnLst>
                                </p:cTn>
                              </p:par>
                              <p:par>
                                <p:cTn id="20" presetID="10" presetClass="exit" presetSubtype="0" fill="hold" grpId="1"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par>
                                <p:cTn id="61" presetID="22" presetClass="entr" presetSubtype="2"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3" grpId="1"/>
      <p:bldP spid="4" grpId="0"/>
      <p:bldP spid="4" grpId="1"/>
      <p:bldP spid="5" grpId="0"/>
      <p:bldP spid="5" grpId="1"/>
      <p:bldP spid="13" grpId="0" animBg="1"/>
      <p:bldP spid="14" grpId="0"/>
      <p:bldP spid="15" grpId="0" animBg="1"/>
      <p:bldP spid="16" grpId="0"/>
      <p:bldP spid="17"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52098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manner</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potapos</a:t>
            </a:r>
            <a:r>
              <a:rPr lang="en-US" sz="3200" dirty="0"/>
              <a:t> – </a:t>
            </a:r>
            <a:r>
              <a:rPr lang="en-US" sz="3200" i="1" dirty="0"/>
              <a:t>where</a:t>
            </a:r>
            <a:r>
              <a:rPr lang="en-US" sz="3200" dirty="0"/>
              <a:t> + </a:t>
            </a:r>
            <a:r>
              <a:rPr lang="en-US" sz="3200" i="1" dirty="0"/>
              <a:t>what</a:t>
            </a:r>
            <a:endParaRPr lang="en-US" sz="8000" dirty="0">
              <a:solidFill>
                <a:schemeClr val="accent4">
                  <a:lumMod val="60000"/>
                  <a:lumOff val="40000"/>
                </a:schemeClr>
              </a:solidFill>
            </a:endParaRPr>
          </a:p>
        </p:txBody>
      </p:sp>
    </p:spTree>
    <p:extLst>
      <p:ext uri="{BB962C8B-B14F-4D97-AF65-F5344CB8AC3E}">
        <p14:creationId xmlns:p14="http://schemas.microsoft.com/office/powerpoint/2010/main" val="13399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186364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4401205"/>
          </a:xfrm>
          <a:prstGeom prst="rect">
            <a:avLst/>
          </a:prstGeom>
          <a:noFill/>
        </p:spPr>
        <p:txBody>
          <a:bodyPr wrap="square" rtlCol="0">
            <a:spAutoFit/>
          </a:bodyPr>
          <a:lstStyle/>
          <a:p>
            <a:r>
              <a:rPr lang="en-US" sz="2800" dirty="0"/>
              <a:t>2 Peter 3:10–18 ~ </a:t>
            </a:r>
            <a:r>
              <a:rPr lang="en-US" sz="2800" baseline="30000" dirty="0"/>
              <a:t>10 </a:t>
            </a:r>
            <a:r>
              <a:rPr lang="en-US" sz="2800" dirty="0">
                <a:solidFill>
                  <a:schemeClr val="accent4">
                    <a:lumMod val="60000"/>
                    <a:lumOff val="40000"/>
                  </a:schemeClr>
                </a:solidFill>
              </a:rPr>
              <a:t>But the day of the Lord will come as a thief in the night, in which the heavens will pass away with a great noise, and the elements will melt with fervent heat; both the earth and the works that are in it will be burned up. </a:t>
            </a:r>
            <a:r>
              <a:rPr lang="en-US" sz="2800" baseline="30000" dirty="0"/>
              <a:t>11 </a:t>
            </a:r>
            <a:r>
              <a:rPr lang="en-US" sz="2800" dirty="0">
                <a:solidFill>
                  <a:schemeClr val="accent4">
                    <a:lumMod val="60000"/>
                    <a:lumOff val="40000"/>
                  </a:schemeClr>
                </a:solidFill>
              </a:rPr>
              <a:t>Therefore, since all these things will be dissolved, what manner </a:t>
            </a:r>
            <a:r>
              <a:rPr lang="en-US" sz="2800" i="1" dirty="0">
                <a:solidFill>
                  <a:schemeClr val="accent4">
                    <a:lumMod val="60000"/>
                    <a:lumOff val="40000"/>
                  </a:schemeClr>
                </a:solidFill>
              </a:rPr>
              <a:t>of persons</a:t>
            </a:r>
            <a:r>
              <a:rPr lang="en-US" sz="2800" dirty="0">
                <a:solidFill>
                  <a:schemeClr val="accent4">
                    <a:lumMod val="60000"/>
                    <a:lumOff val="40000"/>
                  </a:schemeClr>
                </a:solidFill>
              </a:rPr>
              <a:t> ought you to be in holy conduct and godliness, </a:t>
            </a:r>
            <a:r>
              <a:rPr lang="en-US" sz="2800" baseline="30000" dirty="0"/>
              <a:t>12 </a:t>
            </a:r>
            <a:r>
              <a:rPr lang="en-US" sz="2800" dirty="0">
                <a:solidFill>
                  <a:schemeClr val="accent4">
                    <a:lumMod val="60000"/>
                    <a:lumOff val="40000"/>
                  </a:schemeClr>
                </a:solidFill>
              </a:rPr>
              <a:t>looking for and hastening the coming of the day of God, because of which the heavens will be dissolved, being on fire, and the elements will melt with fervent heat? </a:t>
            </a:r>
            <a:endParaRPr lang="en-US" sz="2800" dirty="0"/>
          </a:p>
        </p:txBody>
      </p:sp>
    </p:spTree>
    <p:extLst>
      <p:ext uri="{BB962C8B-B14F-4D97-AF65-F5344CB8AC3E}">
        <p14:creationId xmlns:p14="http://schemas.microsoft.com/office/powerpoint/2010/main" val="3087985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grpSp>
        <p:nvGrpSpPr>
          <p:cNvPr id="16" name="Group 15">
            <a:extLst>
              <a:ext uri="{FF2B5EF4-FFF2-40B4-BE49-F238E27FC236}">
                <a16:creationId xmlns:a16="http://schemas.microsoft.com/office/drawing/2014/main" id="{FC42A3DB-1BFF-4304-BDB5-758912AF5446}"/>
              </a:ext>
            </a:extLst>
          </p:cNvPr>
          <p:cNvGrpSpPr/>
          <p:nvPr/>
        </p:nvGrpSpPr>
        <p:grpSpPr>
          <a:xfrm>
            <a:off x="2996354" y="1028589"/>
            <a:ext cx="2985581" cy="3871161"/>
            <a:chOff x="2765723" y="1359455"/>
            <a:chExt cx="3612553" cy="4684105"/>
          </a:xfrm>
        </p:grpSpPr>
        <p:pic>
          <p:nvPicPr>
            <p:cNvPr id="5" name="Picture 4">
              <a:extLst>
                <a:ext uri="{FF2B5EF4-FFF2-40B4-BE49-F238E27FC236}">
                  <a16:creationId xmlns:a16="http://schemas.microsoft.com/office/drawing/2014/main" id="{E8E3996C-64AF-4C86-B85B-9DE56ED3F9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5723" y="1359455"/>
              <a:ext cx="3612553" cy="4684105"/>
            </a:xfrm>
            <a:prstGeom prst="rect">
              <a:avLst/>
            </a:prstGeom>
            <a:solidFill>
              <a:srgbClr val="FF99CC"/>
            </a:solidFill>
          </p:spPr>
        </p:pic>
        <p:sp>
          <p:nvSpPr>
            <p:cNvPr id="9" name="TextBox 8">
              <a:extLst>
                <a:ext uri="{FF2B5EF4-FFF2-40B4-BE49-F238E27FC236}">
                  <a16:creationId xmlns:a16="http://schemas.microsoft.com/office/drawing/2014/main" id="{4B719E89-1384-4B8E-9E20-5E23211304B0}"/>
                </a:ext>
              </a:extLst>
            </p:cNvPr>
            <p:cNvSpPr txBox="1"/>
            <p:nvPr/>
          </p:nvSpPr>
          <p:spPr>
            <a:xfrm>
              <a:off x="3179205" y="1501795"/>
              <a:ext cx="1737966" cy="646331"/>
            </a:xfrm>
            <a:prstGeom prst="rect">
              <a:avLst/>
            </a:prstGeom>
            <a:noFill/>
          </p:spPr>
          <p:txBody>
            <a:bodyPr wrap="square" rtlCol="0">
              <a:spAutoFit/>
            </a:bodyPr>
            <a:lstStyle/>
            <a:p>
              <a:pPr algn="l"/>
              <a:r>
                <a:rPr lang="en-US" sz="3600" b="1" dirty="0">
                  <a:solidFill>
                    <a:schemeClr val="bg2">
                      <a:lumMod val="10000"/>
                    </a:schemeClr>
                  </a:solidFill>
                  <a:latin typeface="Commercial-Script" panose="020B0500000000000000" pitchFamily="34" charset="0"/>
                </a:rPr>
                <a:t>Jesus</a:t>
              </a:r>
            </a:p>
          </p:txBody>
        </p:sp>
        <p:sp>
          <p:nvSpPr>
            <p:cNvPr id="10" name="TextBox 9">
              <a:extLst>
                <a:ext uri="{FF2B5EF4-FFF2-40B4-BE49-F238E27FC236}">
                  <a16:creationId xmlns:a16="http://schemas.microsoft.com/office/drawing/2014/main" id="{7E533C95-A3FB-44AF-B510-E671A720DA2E}"/>
                </a:ext>
              </a:extLst>
            </p:cNvPr>
            <p:cNvSpPr txBox="1"/>
            <p:nvPr/>
          </p:nvSpPr>
          <p:spPr>
            <a:xfrm>
              <a:off x="2961202" y="2161794"/>
              <a:ext cx="1901468" cy="486450"/>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Neque</a:t>
              </a:r>
              <a:r>
                <a:rPr lang="en-US" b="1" i="1" dirty="0">
                  <a:solidFill>
                    <a:schemeClr val="bg2">
                      <a:lumMod val="10000"/>
                    </a:schemeClr>
                  </a:solidFill>
                  <a:latin typeface="Commercial-Script" panose="020B0500000000000000" pitchFamily="34" charset="0"/>
                </a:rPr>
                <a:t> </a:t>
              </a:r>
              <a:r>
                <a:rPr lang="en-US" b="1" i="1" dirty="0" err="1">
                  <a:solidFill>
                    <a:schemeClr val="bg2">
                      <a:lumMod val="10000"/>
                    </a:schemeClr>
                  </a:solidFill>
                  <a:latin typeface="Commercial-Script" panose="020B0500000000000000" pitchFamily="34" charset="0"/>
                </a:rPr>
                <a:t>porro</a:t>
              </a:r>
              <a:r>
                <a:rPr lang="en-US" b="1" i="1" dirty="0">
                  <a:solidFill>
                    <a:schemeClr val="bg2">
                      <a:lumMod val="10000"/>
                    </a:schemeClr>
                  </a:solidFill>
                  <a:latin typeface="Commercial-Script" panose="020B0500000000000000" pitchFamily="34" charset="0"/>
                </a:rPr>
                <a:t> </a:t>
              </a:r>
            </a:p>
            <a:p>
              <a:pPr algn="l"/>
              <a:endParaRPr lang="en-US" sz="3200" b="1" dirty="0">
                <a:solidFill>
                  <a:schemeClr val="bg2">
                    <a:lumMod val="10000"/>
                  </a:schemeClr>
                </a:solidFill>
                <a:latin typeface="Commercial-Script" panose="020B0500000000000000" pitchFamily="34" charset="0"/>
              </a:endParaRPr>
            </a:p>
          </p:txBody>
        </p:sp>
        <p:sp>
          <p:nvSpPr>
            <p:cNvPr id="11" name="TextBox 10">
              <a:extLst>
                <a:ext uri="{FF2B5EF4-FFF2-40B4-BE49-F238E27FC236}">
                  <a16:creationId xmlns:a16="http://schemas.microsoft.com/office/drawing/2014/main" id="{10A617F5-1A3B-4779-B446-F24E2D8D2922}"/>
                </a:ext>
              </a:extLst>
            </p:cNvPr>
            <p:cNvSpPr txBox="1"/>
            <p:nvPr/>
          </p:nvSpPr>
          <p:spPr>
            <a:xfrm>
              <a:off x="3071213" y="2398973"/>
              <a:ext cx="1901468" cy="369332"/>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est</a:t>
              </a:r>
              <a:r>
                <a:rPr lang="en-US" b="1" i="1" dirty="0">
                  <a:solidFill>
                    <a:schemeClr val="bg2">
                      <a:lumMod val="10000"/>
                    </a:schemeClr>
                  </a:solidFill>
                  <a:latin typeface="Commercial-Script" panose="020B0500000000000000" pitchFamily="34" charset="0"/>
                </a:rPr>
                <a:t> qui </a:t>
              </a:r>
              <a:r>
                <a:rPr lang="en-US" b="1" i="1" dirty="0" err="1">
                  <a:solidFill>
                    <a:schemeClr val="bg2">
                      <a:lumMod val="10000"/>
                    </a:schemeClr>
                  </a:solidFill>
                  <a:latin typeface="Commercial-Script" panose="020B0500000000000000" pitchFamily="34" charset="0"/>
                </a:rPr>
                <a:t>dolorem</a:t>
              </a:r>
              <a:endParaRPr lang="en-US" b="1" i="1" dirty="0">
                <a:solidFill>
                  <a:schemeClr val="bg2">
                    <a:lumMod val="10000"/>
                  </a:schemeClr>
                </a:solidFill>
                <a:latin typeface="Commercial-Script" panose="020B0500000000000000" pitchFamily="34" charset="0"/>
              </a:endParaRPr>
            </a:p>
          </p:txBody>
        </p:sp>
        <p:sp>
          <p:nvSpPr>
            <p:cNvPr id="12" name="TextBox 11">
              <a:extLst>
                <a:ext uri="{FF2B5EF4-FFF2-40B4-BE49-F238E27FC236}">
                  <a16:creationId xmlns:a16="http://schemas.microsoft.com/office/drawing/2014/main" id="{AAD61C44-40CE-49A2-BBD4-4E6DF7AF118A}"/>
                </a:ext>
              </a:extLst>
            </p:cNvPr>
            <p:cNvSpPr txBox="1"/>
            <p:nvPr/>
          </p:nvSpPr>
          <p:spPr>
            <a:xfrm>
              <a:off x="3163057" y="1867086"/>
              <a:ext cx="1901468" cy="369332"/>
            </a:xfrm>
            <a:prstGeom prst="rect">
              <a:avLst/>
            </a:prstGeom>
            <a:noFill/>
          </p:spPr>
          <p:txBody>
            <a:bodyPr wrap="square" rtlCol="0">
              <a:spAutoFit/>
            </a:bodyPr>
            <a:lstStyle/>
            <a:p>
              <a:r>
                <a:rPr lang="en-US" b="1" i="1" dirty="0">
                  <a:solidFill>
                    <a:schemeClr val="bg2">
                      <a:lumMod val="10000"/>
                    </a:schemeClr>
                  </a:solidFill>
                  <a:latin typeface="Commercial-Script" panose="020B0500000000000000" pitchFamily="34" charset="0"/>
                </a:rPr>
                <a:t>ipsum </a:t>
              </a:r>
              <a:r>
                <a:rPr lang="en-US" b="1" i="1" dirty="0" err="1">
                  <a:solidFill>
                    <a:schemeClr val="bg2">
                      <a:lumMod val="10000"/>
                    </a:schemeClr>
                  </a:solidFill>
                  <a:latin typeface="Commercial-Script" panose="020B0500000000000000" pitchFamily="34" charset="0"/>
                </a:rPr>
                <a:t>quia</a:t>
              </a:r>
              <a:r>
                <a:rPr lang="en-US" b="1" i="1" dirty="0">
                  <a:solidFill>
                    <a:schemeClr val="bg2">
                      <a:lumMod val="10000"/>
                    </a:schemeClr>
                  </a:solidFill>
                  <a:latin typeface="Commercial-Script" panose="020B0500000000000000" pitchFamily="34" charset="0"/>
                </a:rPr>
                <a:t> </a:t>
              </a:r>
            </a:p>
          </p:txBody>
        </p:sp>
        <p:sp>
          <p:nvSpPr>
            <p:cNvPr id="13" name="TextBox 12">
              <a:extLst>
                <a:ext uri="{FF2B5EF4-FFF2-40B4-BE49-F238E27FC236}">
                  <a16:creationId xmlns:a16="http://schemas.microsoft.com/office/drawing/2014/main" id="{30571743-1C2B-446C-919D-5052425A032A}"/>
                </a:ext>
              </a:extLst>
            </p:cNvPr>
            <p:cNvSpPr txBox="1"/>
            <p:nvPr/>
          </p:nvSpPr>
          <p:spPr>
            <a:xfrm>
              <a:off x="2779534" y="3784769"/>
              <a:ext cx="647952" cy="587396"/>
            </a:xfrm>
            <a:prstGeom prst="rect">
              <a:avLst/>
            </a:prstGeom>
            <a:noFill/>
          </p:spPr>
          <p:txBody>
            <a:bodyPr wrap="square" rtlCol="0">
              <a:spAutoFit/>
            </a:bodyPr>
            <a:lstStyle/>
            <a:p>
              <a:pPr algn="l"/>
              <a:r>
                <a:rPr lang="en-US" sz="3200" b="1" dirty="0">
                  <a:solidFill>
                    <a:schemeClr val="bg2">
                      <a:lumMod val="10000"/>
                    </a:schemeClr>
                  </a:solidFill>
                  <a:sym typeface="Wingdings 2" panose="05020102010507070707" pitchFamily="18" charset="2"/>
                </a:rPr>
                <a:t></a:t>
              </a:r>
              <a:endParaRPr lang="en-US" sz="3200" b="1" dirty="0">
                <a:solidFill>
                  <a:schemeClr val="bg2">
                    <a:lumMod val="10000"/>
                  </a:schemeClr>
                </a:solidFill>
              </a:endParaRPr>
            </a:p>
          </p:txBody>
        </p:sp>
        <p:sp>
          <p:nvSpPr>
            <p:cNvPr id="14" name="Rectangle 13">
              <a:extLst>
                <a:ext uri="{FF2B5EF4-FFF2-40B4-BE49-F238E27FC236}">
                  <a16:creationId xmlns:a16="http://schemas.microsoft.com/office/drawing/2014/main" id="{1501E221-AAE5-411E-896A-31DCF22C905D}"/>
                </a:ext>
              </a:extLst>
            </p:cNvPr>
            <p:cNvSpPr/>
            <p:nvPr/>
          </p:nvSpPr>
          <p:spPr>
            <a:xfrm>
              <a:off x="3290701" y="2832551"/>
              <a:ext cx="1375698" cy="369332"/>
            </a:xfrm>
            <a:prstGeom prst="rect">
              <a:avLst/>
            </a:prstGeom>
          </p:spPr>
          <p:txBody>
            <a:bodyPr wrap="none">
              <a:spAutoFit/>
            </a:bodyPr>
            <a:lstStyle/>
            <a:p>
              <a:pPr algn="ctr"/>
              <a:r>
                <a:rPr lang="en-US" b="1" i="1" dirty="0">
                  <a:solidFill>
                    <a:srgbClr val="000000"/>
                  </a:solidFill>
                  <a:latin typeface="Commercial-Script" panose="020B0500000000000000" pitchFamily="34" charset="0"/>
                </a:rPr>
                <a:t>dolor sit </a:t>
              </a:r>
              <a:r>
                <a:rPr lang="en-US" b="1" i="1" dirty="0" err="1">
                  <a:solidFill>
                    <a:srgbClr val="000000"/>
                  </a:solidFill>
                  <a:latin typeface="Commercial-Script" panose="020B0500000000000000" pitchFamily="34" charset="0"/>
                </a:rPr>
                <a:t>amet</a:t>
              </a:r>
              <a:endParaRPr lang="en-US" b="1" i="1" dirty="0">
                <a:solidFill>
                  <a:srgbClr val="000000"/>
                </a:solidFill>
                <a:effectLst/>
                <a:latin typeface="Commercial-Script" panose="020B0500000000000000" pitchFamily="34" charset="0"/>
              </a:endParaRPr>
            </a:p>
          </p:txBody>
        </p:sp>
        <p:sp>
          <p:nvSpPr>
            <p:cNvPr id="15" name="TextBox 14">
              <a:extLst>
                <a:ext uri="{FF2B5EF4-FFF2-40B4-BE49-F238E27FC236}">
                  <a16:creationId xmlns:a16="http://schemas.microsoft.com/office/drawing/2014/main" id="{36881CE2-7CD3-4023-B586-111D352705B4}"/>
                </a:ext>
              </a:extLst>
            </p:cNvPr>
            <p:cNvSpPr txBox="1"/>
            <p:nvPr/>
          </p:nvSpPr>
          <p:spPr>
            <a:xfrm>
              <a:off x="2834033" y="4674949"/>
              <a:ext cx="3457765" cy="1223237"/>
            </a:xfrm>
            <a:prstGeom prst="rect">
              <a:avLst/>
            </a:prstGeom>
            <a:noFill/>
          </p:spPr>
          <p:txBody>
            <a:bodyPr wrap="square" rtlCol="0">
              <a:prstTxWarp prst="textPlain">
                <a:avLst/>
              </a:prstTxWarp>
              <a:spAutoFit/>
            </a:bodyPr>
            <a:lstStyle/>
            <a:p>
              <a:r>
                <a:rPr lang="en-US" sz="2100" b="1" i="1" dirty="0">
                  <a:solidFill>
                    <a:schemeClr val="bg2">
                      <a:lumMod val="10000"/>
                    </a:schemeClr>
                  </a:solidFill>
                  <a:latin typeface="Commercial-Script" panose="020B0500000000000000" pitchFamily="34" charset="0"/>
                </a:rPr>
                <a:t>"</a:t>
              </a:r>
              <a:r>
                <a:rPr lang="en-US" sz="2100" b="1" i="1" dirty="0" err="1">
                  <a:solidFill>
                    <a:schemeClr val="bg2">
                      <a:lumMod val="10000"/>
                    </a:schemeClr>
                  </a:solidFill>
                  <a:latin typeface="Commercial-Script" panose="020B0500000000000000" pitchFamily="34" charset="0"/>
                </a:rPr>
                <a:t>Neque</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porro</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quisquam</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est</a:t>
              </a:r>
              <a:r>
                <a:rPr lang="en-US" sz="2100" b="1" i="1" dirty="0">
                  <a:solidFill>
                    <a:schemeClr val="bg2">
                      <a:lumMod val="10000"/>
                    </a:schemeClr>
                  </a:solidFill>
                  <a:latin typeface="Commercial-Script" panose="020B0500000000000000" pitchFamily="34" charset="0"/>
                </a:rPr>
                <a:t> qui </a:t>
              </a:r>
              <a:r>
                <a:rPr lang="en-US" sz="2100" b="1" i="1" dirty="0" err="1">
                  <a:solidFill>
                    <a:schemeClr val="bg2">
                      <a:lumMod val="10000"/>
                    </a:schemeClr>
                  </a:solidFill>
                  <a:latin typeface="Commercial-Script" panose="020B0500000000000000" pitchFamily="34" charset="0"/>
                </a:rPr>
                <a:t>dolorem</a:t>
              </a:r>
              <a:r>
                <a:rPr lang="en-US" sz="2100" b="1" i="1" dirty="0">
                  <a:solidFill>
                    <a:schemeClr val="bg2">
                      <a:lumMod val="10000"/>
                    </a:schemeClr>
                  </a:solidFill>
                  <a:latin typeface="Commercial-Script" panose="020B0500000000000000" pitchFamily="34" charset="0"/>
                </a:rPr>
                <a:t> ipsum </a:t>
              </a:r>
              <a:r>
                <a:rPr lang="en-US" sz="2100" b="1" i="1" dirty="0" err="1">
                  <a:solidFill>
                    <a:schemeClr val="bg2">
                      <a:lumMod val="10000"/>
                    </a:schemeClr>
                  </a:solidFill>
                  <a:latin typeface="Commercial-Script" panose="020B0500000000000000" pitchFamily="34" charset="0"/>
                </a:rPr>
                <a:t>quia</a:t>
              </a:r>
              <a:r>
                <a:rPr lang="en-US" sz="2100" b="1" i="1" dirty="0">
                  <a:solidFill>
                    <a:schemeClr val="bg2">
                      <a:lumMod val="10000"/>
                    </a:schemeClr>
                  </a:solidFill>
                  <a:latin typeface="Commercial-Script" panose="020B0500000000000000" pitchFamily="34" charset="0"/>
                </a:rPr>
                <a:t> dolor sit </a:t>
              </a:r>
              <a:r>
                <a:rPr lang="en-US" sz="2100" b="1" i="1" dirty="0" err="1">
                  <a:solidFill>
                    <a:schemeClr val="bg2">
                      <a:lumMod val="10000"/>
                    </a:schemeClr>
                  </a:solidFill>
                  <a:latin typeface="Commercial-Script" panose="020B0500000000000000" pitchFamily="34" charset="0"/>
                </a:rPr>
                <a:t>amet</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consectetur</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adipisci</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velit</a:t>
              </a:r>
              <a:r>
                <a:rPr lang="en-US" sz="2100" b="1" i="1" dirty="0">
                  <a:solidFill>
                    <a:schemeClr val="bg2">
                      <a:lumMod val="10000"/>
                    </a:schemeClr>
                  </a:solidFill>
                  <a:latin typeface="Commercial-Script" panose="020B0500000000000000" pitchFamily="34" charset="0"/>
                </a:rPr>
                <a:t>...</a:t>
              </a:r>
            </a:p>
          </p:txBody>
        </p:sp>
      </p:grpSp>
      <p:grpSp>
        <p:nvGrpSpPr>
          <p:cNvPr id="17" name="Group 16">
            <a:extLst>
              <a:ext uri="{FF2B5EF4-FFF2-40B4-BE49-F238E27FC236}">
                <a16:creationId xmlns:a16="http://schemas.microsoft.com/office/drawing/2014/main" id="{E3FF4479-0D66-4566-A95C-C54AAD61F275}"/>
              </a:ext>
            </a:extLst>
          </p:cNvPr>
          <p:cNvGrpSpPr/>
          <p:nvPr/>
        </p:nvGrpSpPr>
        <p:grpSpPr>
          <a:xfrm>
            <a:off x="3148754" y="1180989"/>
            <a:ext cx="2985581" cy="3871161"/>
            <a:chOff x="2765723" y="1359455"/>
            <a:chExt cx="3612553" cy="4684105"/>
          </a:xfrm>
        </p:grpSpPr>
        <p:pic>
          <p:nvPicPr>
            <p:cNvPr id="18" name="Picture 17">
              <a:extLst>
                <a:ext uri="{FF2B5EF4-FFF2-40B4-BE49-F238E27FC236}">
                  <a16:creationId xmlns:a16="http://schemas.microsoft.com/office/drawing/2014/main" id="{77CB41A4-2376-4696-9082-6C358F89C4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5723" y="1359455"/>
              <a:ext cx="3612553" cy="4684105"/>
            </a:xfrm>
            <a:prstGeom prst="rect">
              <a:avLst/>
            </a:prstGeom>
            <a:solidFill>
              <a:srgbClr val="FF99CC"/>
            </a:solidFill>
          </p:spPr>
        </p:pic>
        <p:sp>
          <p:nvSpPr>
            <p:cNvPr id="19" name="TextBox 18">
              <a:extLst>
                <a:ext uri="{FF2B5EF4-FFF2-40B4-BE49-F238E27FC236}">
                  <a16:creationId xmlns:a16="http://schemas.microsoft.com/office/drawing/2014/main" id="{DFA9E83E-564D-4E79-BC23-16B2141AF4FE}"/>
                </a:ext>
              </a:extLst>
            </p:cNvPr>
            <p:cNvSpPr txBox="1"/>
            <p:nvPr/>
          </p:nvSpPr>
          <p:spPr>
            <a:xfrm>
              <a:off x="3179205" y="1501795"/>
              <a:ext cx="1737966" cy="646331"/>
            </a:xfrm>
            <a:prstGeom prst="rect">
              <a:avLst/>
            </a:prstGeom>
            <a:noFill/>
          </p:spPr>
          <p:txBody>
            <a:bodyPr wrap="square" rtlCol="0">
              <a:spAutoFit/>
            </a:bodyPr>
            <a:lstStyle/>
            <a:p>
              <a:pPr algn="l"/>
              <a:r>
                <a:rPr lang="en-US" sz="3600" b="1" dirty="0">
                  <a:solidFill>
                    <a:schemeClr val="bg2">
                      <a:lumMod val="10000"/>
                    </a:schemeClr>
                  </a:solidFill>
                  <a:latin typeface="Commercial-Script" panose="020B0500000000000000" pitchFamily="34" charset="0"/>
                </a:rPr>
                <a:t>Jesus</a:t>
              </a:r>
            </a:p>
          </p:txBody>
        </p:sp>
        <p:sp>
          <p:nvSpPr>
            <p:cNvPr id="20" name="TextBox 19">
              <a:extLst>
                <a:ext uri="{FF2B5EF4-FFF2-40B4-BE49-F238E27FC236}">
                  <a16:creationId xmlns:a16="http://schemas.microsoft.com/office/drawing/2014/main" id="{C3F71D73-174C-48C8-895E-34F0D566029D}"/>
                </a:ext>
              </a:extLst>
            </p:cNvPr>
            <p:cNvSpPr txBox="1"/>
            <p:nvPr/>
          </p:nvSpPr>
          <p:spPr>
            <a:xfrm>
              <a:off x="2961202" y="2161794"/>
              <a:ext cx="1901468" cy="486450"/>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Neque</a:t>
              </a:r>
              <a:r>
                <a:rPr lang="en-US" b="1" i="1" dirty="0">
                  <a:solidFill>
                    <a:schemeClr val="bg2">
                      <a:lumMod val="10000"/>
                    </a:schemeClr>
                  </a:solidFill>
                  <a:latin typeface="Commercial-Script" panose="020B0500000000000000" pitchFamily="34" charset="0"/>
                </a:rPr>
                <a:t> </a:t>
              </a:r>
              <a:r>
                <a:rPr lang="en-US" b="1" i="1" dirty="0" err="1">
                  <a:solidFill>
                    <a:schemeClr val="bg2">
                      <a:lumMod val="10000"/>
                    </a:schemeClr>
                  </a:solidFill>
                  <a:latin typeface="Commercial-Script" panose="020B0500000000000000" pitchFamily="34" charset="0"/>
                </a:rPr>
                <a:t>porro</a:t>
              </a:r>
              <a:r>
                <a:rPr lang="en-US" b="1" i="1" dirty="0">
                  <a:solidFill>
                    <a:schemeClr val="bg2">
                      <a:lumMod val="10000"/>
                    </a:schemeClr>
                  </a:solidFill>
                  <a:latin typeface="Commercial-Script" panose="020B0500000000000000" pitchFamily="34" charset="0"/>
                </a:rPr>
                <a:t> </a:t>
              </a:r>
            </a:p>
            <a:p>
              <a:pPr algn="l"/>
              <a:endParaRPr lang="en-US" sz="3200" b="1" dirty="0">
                <a:solidFill>
                  <a:schemeClr val="bg2">
                    <a:lumMod val="10000"/>
                  </a:schemeClr>
                </a:solidFill>
                <a:latin typeface="Commercial-Script" panose="020B0500000000000000" pitchFamily="34" charset="0"/>
              </a:endParaRPr>
            </a:p>
          </p:txBody>
        </p:sp>
        <p:sp>
          <p:nvSpPr>
            <p:cNvPr id="21" name="TextBox 20">
              <a:extLst>
                <a:ext uri="{FF2B5EF4-FFF2-40B4-BE49-F238E27FC236}">
                  <a16:creationId xmlns:a16="http://schemas.microsoft.com/office/drawing/2014/main" id="{AB444553-973F-4FE9-9879-B925A18071ED}"/>
                </a:ext>
              </a:extLst>
            </p:cNvPr>
            <p:cNvSpPr txBox="1"/>
            <p:nvPr/>
          </p:nvSpPr>
          <p:spPr>
            <a:xfrm>
              <a:off x="3071213" y="2398973"/>
              <a:ext cx="1901468" cy="369332"/>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est</a:t>
              </a:r>
              <a:r>
                <a:rPr lang="en-US" b="1" i="1" dirty="0">
                  <a:solidFill>
                    <a:schemeClr val="bg2">
                      <a:lumMod val="10000"/>
                    </a:schemeClr>
                  </a:solidFill>
                  <a:latin typeface="Commercial-Script" panose="020B0500000000000000" pitchFamily="34" charset="0"/>
                </a:rPr>
                <a:t> qui </a:t>
              </a:r>
              <a:r>
                <a:rPr lang="en-US" b="1" i="1" dirty="0" err="1">
                  <a:solidFill>
                    <a:schemeClr val="bg2">
                      <a:lumMod val="10000"/>
                    </a:schemeClr>
                  </a:solidFill>
                  <a:latin typeface="Commercial-Script" panose="020B0500000000000000" pitchFamily="34" charset="0"/>
                </a:rPr>
                <a:t>dolorem</a:t>
              </a:r>
              <a:endParaRPr lang="en-US" b="1" i="1" dirty="0">
                <a:solidFill>
                  <a:schemeClr val="bg2">
                    <a:lumMod val="10000"/>
                  </a:schemeClr>
                </a:solidFill>
                <a:latin typeface="Commercial-Script" panose="020B0500000000000000" pitchFamily="34" charset="0"/>
              </a:endParaRPr>
            </a:p>
          </p:txBody>
        </p:sp>
        <p:sp>
          <p:nvSpPr>
            <p:cNvPr id="22" name="TextBox 21">
              <a:extLst>
                <a:ext uri="{FF2B5EF4-FFF2-40B4-BE49-F238E27FC236}">
                  <a16:creationId xmlns:a16="http://schemas.microsoft.com/office/drawing/2014/main" id="{F9A0FCCD-DD3E-4821-BFB4-9B0B568A0F72}"/>
                </a:ext>
              </a:extLst>
            </p:cNvPr>
            <p:cNvSpPr txBox="1"/>
            <p:nvPr/>
          </p:nvSpPr>
          <p:spPr>
            <a:xfrm>
              <a:off x="3163057" y="1867086"/>
              <a:ext cx="1901468" cy="369332"/>
            </a:xfrm>
            <a:prstGeom prst="rect">
              <a:avLst/>
            </a:prstGeom>
            <a:noFill/>
          </p:spPr>
          <p:txBody>
            <a:bodyPr wrap="square" rtlCol="0">
              <a:spAutoFit/>
            </a:bodyPr>
            <a:lstStyle/>
            <a:p>
              <a:r>
                <a:rPr lang="en-US" b="1" i="1" dirty="0">
                  <a:solidFill>
                    <a:schemeClr val="bg2">
                      <a:lumMod val="10000"/>
                    </a:schemeClr>
                  </a:solidFill>
                  <a:latin typeface="Commercial-Script" panose="020B0500000000000000" pitchFamily="34" charset="0"/>
                </a:rPr>
                <a:t>ipsum </a:t>
              </a:r>
              <a:r>
                <a:rPr lang="en-US" b="1" i="1" dirty="0" err="1">
                  <a:solidFill>
                    <a:schemeClr val="bg2">
                      <a:lumMod val="10000"/>
                    </a:schemeClr>
                  </a:solidFill>
                  <a:latin typeface="Commercial-Script" panose="020B0500000000000000" pitchFamily="34" charset="0"/>
                </a:rPr>
                <a:t>quia</a:t>
              </a:r>
              <a:r>
                <a:rPr lang="en-US" b="1" i="1" dirty="0">
                  <a:solidFill>
                    <a:schemeClr val="bg2">
                      <a:lumMod val="10000"/>
                    </a:schemeClr>
                  </a:solidFill>
                  <a:latin typeface="Commercial-Script" panose="020B0500000000000000" pitchFamily="34" charset="0"/>
                </a:rPr>
                <a:t> </a:t>
              </a:r>
            </a:p>
          </p:txBody>
        </p:sp>
        <p:sp>
          <p:nvSpPr>
            <p:cNvPr id="23" name="TextBox 22">
              <a:extLst>
                <a:ext uri="{FF2B5EF4-FFF2-40B4-BE49-F238E27FC236}">
                  <a16:creationId xmlns:a16="http://schemas.microsoft.com/office/drawing/2014/main" id="{7A6ABB32-496B-4753-9F24-FAB646FE8489}"/>
                </a:ext>
              </a:extLst>
            </p:cNvPr>
            <p:cNvSpPr txBox="1"/>
            <p:nvPr/>
          </p:nvSpPr>
          <p:spPr>
            <a:xfrm>
              <a:off x="2779534" y="3784769"/>
              <a:ext cx="647952" cy="587396"/>
            </a:xfrm>
            <a:prstGeom prst="rect">
              <a:avLst/>
            </a:prstGeom>
            <a:noFill/>
          </p:spPr>
          <p:txBody>
            <a:bodyPr wrap="square" rtlCol="0">
              <a:spAutoFit/>
            </a:bodyPr>
            <a:lstStyle/>
            <a:p>
              <a:pPr algn="l"/>
              <a:r>
                <a:rPr lang="en-US" sz="3200" b="1" dirty="0">
                  <a:solidFill>
                    <a:schemeClr val="bg2">
                      <a:lumMod val="10000"/>
                    </a:schemeClr>
                  </a:solidFill>
                  <a:sym typeface="Wingdings 2" panose="05020102010507070707" pitchFamily="18" charset="2"/>
                </a:rPr>
                <a:t></a:t>
              </a:r>
              <a:endParaRPr lang="en-US" sz="3200" b="1" dirty="0">
                <a:solidFill>
                  <a:schemeClr val="bg2">
                    <a:lumMod val="10000"/>
                  </a:schemeClr>
                </a:solidFill>
              </a:endParaRPr>
            </a:p>
          </p:txBody>
        </p:sp>
        <p:sp>
          <p:nvSpPr>
            <p:cNvPr id="24" name="Rectangle 23">
              <a:extLst>
                <a:ext uri="{FF2B5EF4-FFF2-40B4-BE49-F238E27FC236}">
                  <a16:creationId xmlns:a16="http://schemas.microsoft.com/office/drawing/2014/main" id="{8B443A91-D987-46F0-BC1F-3A5891FC1C9B}"/>
                </a:ext>
              </a:extLst>
            </p:cNvPr>
            <p:cNvSpPr/>
            <p:nvPr/>
          </p:nvSpPr>
          <p:spPr>
            <a:xfrm>
              <a:off x="3290701" y="2832551"/>
              <a:ext cx="1375698" cy="369332"/>
            </a:xfrm>
            <a:prstGeom prst="rect">
              <a:avLst/>
            </a:prstGeom>
          </p:spPr>
          <p:txBody>
            <a:bodyPr wrap="none">
              <a:spAutoFit/>
            </a:bodyPr>
            <a:lstStyle/>
            <a:p>
              <a:pPr algn="ctr"/>
              <a:r>
                <a:rPr lang="en-US" b="1" i="1" dirty="0">
                  <a:solidFill>
                    <a:srgbClr val="000000"/>
                  </a:solidFill>
                  <a:latin typeface="Commercial-Script" panose="020B0500000000000000" pitchFamily="34" charset="0"/>
                </a:rPr>
                <a:t>dolor sit </a:t>
              </a:r>
              <a:r>
                <a:rPr lang="en-US" b="1" i="1" dirty="0" err="1">
                  <a:solidFill>
                    <a:srgbClr val="000000"/>
                  </a:solidFill>
                  <a:latin typeface="Commercial-Script" panose="020B0500000000000000" pitchFamily="34" charset="0"/>
                </a:rPr>
                <a:t>amet</a:t>
              </a:r>
              <a:endParaRPr lang="en-US" b="1" i="1" dirty="0">
                <a:solidFill>
                  <a:srgbClr val="000000"/>
                </a:solidFill>
                <a:effectLst/>
                <a:latin typeface="Commercial-Script" panose="020B0500000000000000" pitchFamily="34" charset="0"/>
              </a:endParaRPr>
            </a:p>
          </p:txBody>
        </p:sp>
        <p:sp>
          <p:nvSpPr>
            <p:cNvPr id="25" name="TextBox 24">
              <a:extLst>
                <a:ext uri="{FF2B5EF4-FFF2-40B4-BE49-F238E27FC236}">
                  <a16:creationId xmlns:a16="http://schemas.microsoft.com/office/drawing/2014/main" id="{2E68B8C0-4DC8-4DBD-AC2F-0E0EA587A8D6}"/>
                </a:ext>
              </a:extLst>
            </p:cNvPr>
            <p:cNvSpPr txBox="1"/>
            <p:nvPr/>
          </p:nvSpPr>
          <p:spPr>
            <a:xfrm>
              <a:off x="2834033" y="4674949"/>
              <a:ext cx="3457765" cy="1223237"/>
            </a:xfrm>
            <a:prstGeom prst="rect">
              <a:avLst/>
            </a:prstGeom>
            <a:noFill/>
          </p:spPr>
          <p:txBody>
            <a:bodyPr wrap="square" rtlCol="0">
              <a:prstTxWarp prst="textPlain">
                <a:avLst/>
              </a:prstTxWarp>
              <a:spAutoFit/>
            </a:bodyPr>
            <a:lstStyle/>
            <a:p>
              <a:r>
                <a:rPr lang="en-US" sz="2100" b="1" i="1" dirty="0">
                  <a:solidFill>
                    <a:schemeClr val="bg2">
                      <a:lumMod val="10000"/>
                    </a:schemeClr>
                  </a:solidFill>
                  <a:latin typeface="Commercial-Script" panose="020B0500000000000000" pitchFamily="34" charset="0"/>
                </a:rPr>
                <a:t>"</a:t>
              </a:r>
              <a:r>
                <a:rPr lang="en-US" sz="2100" b="1" i="1" dirty="0" err="1">
                  <a:solidFill>
                    <a:schemeClr val="bg2">
                      <a:lumMod val="10000"/>
                    </a:schemeClr>
                  </a:solidFill>
                  <a:latin typeface="Commercial-Script" panose="020B0500000000000000" pitchFamily="34" charset="0"/>
                </a:rPr>
                <a:t>Neque</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porro</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quisquam</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est</a:t>
              </a:r>
              <a:r>
                <a:rPr lang="en-US" sz="2100" b="1" i="1" dirty="0">
                  <a:solidFill>
                    <a:schemeClr val="bg2">
                      <a:lumMod val="10000"/>
                    </a:schemeClr>
                  </a:solidFill>
                  <a:latin typeface="Commercial-Script" panose="020B0500000000000000" pitchFamily="34" charset="0"/>
                </a:rPr>
                <a:t> qui </a:t>
              </a:r>
              <a:r>
                <a:rPr lang="en-US" sz="2100" b="1" i="1" dirty="0" err="1">
                  <a:solidFill>
                    <a:schemeClr val="bg2">
                      <a:lumMod val="10000"/>
                    </a:schemeClr>
                  </a:solidFill>
                  <a:latin typeface="Commercial-Script" panose="020B0500000000000000" pitchFamily="34" charset="0"/>
                </a:rPr>
                <a:t>dolorem</a:t>
              </a:r>
              <a:r>
                <a:rPr lang="en-US" sz="2100" b="1" i="1" dirty="0">
                  <a:solidFill>
                    <a:schemeClr val="bg2">
                      <a:lumMod val="10000"/>
                    </a:schemeClr>
                  </a:solidFill>
                  <a:latin typeface="Commercial-Script" panose="020B0500000000000000" pitchFamily="34" charset="0"/>
                </a:rPr>
                <a:t> ipsum </a:t>
              </a:r>
              <a:r>
                <a:rPr lang="en-US" sz="2100" b="1" i="1" dirty="0" err="1">
                  <a:solidFill>
                    <a:schemeClr val="bg2">
                      <a:lumMod val="10000"/>
                    </a:schemeClr>
                  </a:solidFill>
                  <a:latin typeface="Commercial-Script" panose="020B0500000000000000" pitchFamily="34" charset="0"/>
                </a:rPr>
                <a:t>quia</a:t>
              </a:r>
              <a:r>
                <a:rPr lang="en-US" sz="2100" b="1" i="1" dirty="0">
                  <a:solidFill>
                    <a:schemeClr val="bg2">
                      <a:lumMod val="10000"/>
                    </a:schemeClr>
                  </a:solidFill>
                  <a:latin typeface="Commercial-Script" panose="020B0500000000000000" pitchFamily="34" charset="0"/>
                </a:rPr>
                <a:t> dolor sit </a:t>
              </a:r>
              <a:r>
                <a:rPr lang="en-US" sz="2100" b="1" i="1" dirty="0" err="1">
                  <a:solidFill>
                    <a:schemeClr val="bg2">
                      <a:lumMod val="10000"/>
                    </a:schemeClr>
                  </a:solidFill>
                  <a:latin typeface="Commercial-Script" panose="020B0500000000000000" pitchFamily="34" charset="0"/>
                </a:rPr>
                <a:t>amet</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consectetur</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adipisci</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velit</a:t>
              </a:r>
              <a:r>
                <a:rPr lang="en-US" sz="2100" b="1" i="1" dirty="0">
                  <a:solidFill>
                    <a:schemeClr val="bg2">
                      <a:lumMod val="10000"/>
                    </a:schemeClr>
                  </a:solidFill>
                  <a:latin typeface="Commercial-Script" panose="020B0500000000000000" pitchFamily="34" charset="0"/>
                </a:rPr>
                <a:t>...</a:t>
              </a:r>
            </a:p>
          </p:txBody>
        </p:sp>
      </p:grpSp>
      <p:grpSp>
        <p:nvGrpSpPr>
          <p:cNvPr id="26" name="Group 25">
            <a:extLst>
              <a:ext uri="{FF2B5EF4-FFF2-40B4-BE49-F238E27FC236}">
                <a16:creationId xmlns:a16="http://schemas.microsoft.com/office/drawing/2014/main" id="{7598E7AC-1DC4-4BFC-9E95-DB988C11DF76}"/>
              </a:ext>
            </a:extLst>
          </p:cNvPr>
          <p:cNvGrpSpPr/>
          <p:nvPr/>
        </p:nvGrpSpPr>
        <p:grpSpPr>
          <a:xfrm>
            <a:off x="3301154" y="1333389"/>
            <a:ext cx="2985581" cy="3871161"/>
            <a:chOff x="2765723" y="1359455"/>
            <a:chExt cx="3612553" cy="4684105"/>
          </a:xfrm>
        </p:grpSpPr>
        <p:pic>
          <p:nvPicPr>
            <p:cNvPr id="27" name="Picture 26">
              <a:extLst>
                <a:ext uri="{FF2B5EF4-FFF2-40B4-BE49-F238E27FC236}">
                  <a16:creationId xmlns:a16="http://schemas.microsoft.com/office/drawing/2014/main" id="{89F06A8C-1CE2-4BF8-B68C-453F55CBE0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5723" y="1359455"/>
              <a:ext cx="3612553" cy="4684105"/>
            </a:xfrm>
            <a:prstGeom prst="rect">
              <a:avLst/>
            </a:prstGeom>
            <a:solidFill>
              <a:srgbClr val="FF99CC"/>
            </a:solidFill>
          </p:spPr>
        </p:pic>
        <p:sp>
          <p:nvSpPr>
            <p:cNvPr id="28" name="TextBox 27">
              <a:extLst>
                <a:ext uri="{FF2B5EF4-FFF2-40B4-BE49-F238E27FC236}">
                  <a16:creationId xmlns:a16="http://schemas.microsoft.com/office/drawing/2014/main" id="{920D5E85-4460-48D4-A4BB-B5E1999F183C}"/>
                </a:ext>
              </a:extLst>
            </p:cNvPr>
            <p:cNvSpPr txBox="1"/>
            <p:nvPr/>
          </p:nvSpPr>
          <p:spPr>
            <a:xfrm>
              <a:off x="3179205" y="1501795"/>
              <a:ext cx="1737966" cy="646331"/>
            </a:xfrm>
            <a:prstGeom prst="rect">
              <a:avLst/>
            </a:prstGeom>
            <a:noFill/>
          </p:spPr>
          <p:txBody>
            <a:bodyPr wrap="square" rtlCol="0">
              <a:spAutoFit/>
            </a:bodyPr>
            <a:lstStyle/>
            <a:p>
              <a:pPr algn="l"/>
              <a:r>
                <a:rPr lang="en-US" sz="3600" b="1" dirty="0">
                  <a:solidFill>
                    <a:schemeClr val="bg2">
                      <a:lumMod val="10000"/>
                    </a:schemeClr>
                  </a:solidFill>
                  <a:latin typeface="Commercial-Script" panose="020B0500000000000000" pitchFamily="34" charset="0"/>
                </a:rPr>
                <a:t>Jesus</a:t>
              </a:r>
            </a:p>
          </p:txBody>
        </p:sp>
        <p:sp>
          <p:nvSpPr>
            <p:cNvPr id="29" name="TextBox 28">
              <a:extLst>
                <a:ext uri="{FF2B5EF4-FFF2-40B4-BE49-F238E27FC236}">
                  <a16:creationId xmlns:a16="http://schemas.microsoft.com/office/drawing/2014/main" id="{0E264EEF-EFF4-48C3-9C66-7C3ADD5C47CA}"/>
                </a:ext>
              </a:extLst>
            </p:cNvPr>
            <p:cNvSpPr txBox="1"/>
            <p:nvPr/>
          </p:nvSpPr>
          <p:spPr>
            <a:xfrm>
              <a:off x="2961202" y="2161794"/>
              <a:ext cx="1901468" cy="486450"/>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Neque</a:t>
              </a:r>
              <a:r>
                <a:rPr lang="en-US" b="1" i="1" dirty="0">
                  <a:solidFill>
                    <a:schemeClr val="bg2">
                      <a:lumMod val="10000"/>
                    </a:schemeClr>
                  </a:solidFill>
                  <a:latin typeface="Commercial-Script" panose="020B0500000000000000" pitchFamily="34" charset="0"/>
                </a:rPr>
                <a:t> </a:t>
              </a:r>
              <a:r>
                <a:rPr lang="en-US" b="1" i="1" dirty="0" err="1">
                  <a:solidFill>
                    <a:schemeClr val="bg2">
                      <a:lumMod val="10000"/>
                    </a:schemeClr>
                  </a:solidFill>
                  <a:latin typeface="Commercial-Script" panose="020B0500000000000000" pitchFamily="34" charset="0"/>
                </a:rPr>
                <a:t>porro</a:t>
              </a:r>
              <a:r>
                <a:rPr lang="en-US" b="1" i="1" dirty="0">
                  <a:solidFill>
                    <a:schemeClr val="bg2">
                      <a:lumMod val="10000"/>
                    </a:schemeClr>
                  </a:solidFill>
                  <a:latin typeface="Commercial-Script" panose="020B0500000000000000" pitchFamily="34" charset="0"/>
                </a:rPr>
                <a:t> </a:t>
              </a:r>
            </a:p>
            <a:p>
              <a:pPr algn="l"/>
              <a:endParaRPr lang="en-US" sz="3200" b="1" dirty="0">
                <a:solidFill>
                  <a:schemeClr val="bg2">
                    <a:lumMod val="10000"/>
                  </a:schemeClr>
                </a:solidFill>
                <a:latin typeface="Commercial-Script" panose="020B0500000000000000" pitchFamily="34" charset="0"/>
              </a:endParaRPr>
            </a:p>
          </p:txBody>
        </p:sp>
        <p:sp>
          <p:nvSpPr>
            <p:cNvPr id="30" name="TextBox 29">
              <a:extLst>
                <a:ext uri="{FF2B5EF4-FFF2-40B4-BE49-F238E27FC236}">
                  <a16:creationId xmlns:a16="http://schemas.microsoft.com/office/drawing/2014/main" id="{75BC63D0-8BD4-40E8-A26F-E4B3E2FE2132}"/>
                </a:ext>
              </a:extLst>
            </p:cNvPr>
            <p:cNvSpPr txBox="1"/>
            <p:nvPr/>
          </p:nvSpPr>
          <p:spPr>
            <a:xfrm>
              <a:off x="3071213" y="2398973"/>
              <a:ext cx="1901468" cy="369332"/>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est</a:t>
              </a:r>
              <a:r>
                <a:rPr lang="en-US" b="1" i="1" dirty="0">
                  <a:solidFill>
                    <a:schemeClr val="bg2">
                      <a:lumMod val="10000"/>
                    </a:schemeClr>
                  </a:solidFill>
                  <a:latin typeface="Commercial-Script" panose="020B0500000000000000" pitchFamily="34" charset="0"/>
                </a:rPr>
                <a:t> qui </a:t>
              </a:r>
              <a:r>
                <a:rPr lang="en-US" b="1" i="1" dirty="0" err="1">
                  <a:solidFill>
                    <a:schemeClr val="bg2">
                      <a:lumMod val="10000"/>
                    </a:schemeClr>
                  </a:solidFill>
                  <a:latin typeface="Commercial-Script" panose="020B0500000000000000" pitchFamily="34" charset="0"/>
                </a:rPr>
                <a:t>dolorem</a:t>
              </a:r>
              <a:endParaRPr lang="en-US" b="1" i="1" dirty="0">
                <a:solidFill>
                  <a:schemeClr val="bg2">
                    <a:lumMod val="10000"/>
                  </a:schemeClr>
                </a:solidFill>
                <a:latin typeface="Commercial-Script" panose="020B0500000000000000" pitchFamily="34" charset="0"/>
              </a:endParaRPr>
            </a:p>
          </p:txBody>
        </p:sp>
        <p:sp>
          <p:nvSpPr>
            <p:cNvPr id="31" name="TextBox 30">
              <a:extLst>
                <a:ext uri="{FF2B5EF4-FFF2-40B4-BE49-F238E27FC236}">
                  <a16:creationId xmlns:a16="http://schemas.microsoft.com/office/drawing/2014/main" id="{4421CB78-2FC6-45CC-9B0D-1EC19C936C68}"/>
                </a:ext>
              </a:extLst>
            </p:cNvPr>
            <p:cNvSpPr txBox="1"/>
            <p:nvPr/>
          </p:nvSpPr>
          <p:spPr>
            <a:xfrm>
              <a:off x="3163057" y="1867086"/>
              <a:ext cx="1901468" cy="369332"/>
            </a:xfrm>
            <a:prstGeom prst="rect">
              <a:avLst/>
            </a:prstGeom>
            <a:noFill/>
          </p:spPr>
          <p:txBody>
            <a:bodyPr wrap="square" rtlCol="0">
              <a:spAutoFit/>
            </a:bodyPr>
            <a:lstStyle/>
            <a:p>
              <a:r>
                <a:rPr lang="en-US" b="1" i="1" dirty="0">
                  <a:solidFill>
                    <a:schemeClr val="bg2">
                      <a:lumMod val="10000"/>
                    </a:schemeClr>
                  </a:solidFill>
                  <a:latin typeface="Commercial-Script" panose="020B0500000000000000" pitchFamily="34" charset="0"/>
                </a:rPr>
                <a:t>ipsum </a:t>
              </a:r>
              <a:r>
                <a:rPr lang="en-US" b="1" i="1" dirty="0" err="1">
                  <a:solidFill>
                    <a:schemeClr val="bg2">
                      <a:lumMod val="10000"/>
                    </a:schemeClr>
                  </a:solidFill>
                  <a:latin typeface="Commercial-Script" panose="020B0500000000000000" pitchFamily="34" charset="0"/>
                </a:rPr>
                <a:t>quia</a:t>
              </a:r>
              <a:r>
                <a:rPr lang="en-US" b="1" i="1" dirty="0">
                  <a:solidFill>
                    <a:schemeClr val="bg2">
                      <a:lumMod val="10000"/>
                    </a:schemeClr>
                  </a:solidFill>
                  <a:latin typeface="Commercial-Script" panose="020B0500000000000000" pitchFamily="34" charset="0"/>
                </a:rPr>
                <a:t> </a:t>
              </a:r>
            </a:p>
          </p:txBody>
        </p:sp>
        <p:sp>
          <p:nvSpPr>
            <p:cNvPr id="32" name="TextBox 31">
              <a:extLst>
                <a:ext uri="{FF2B5EF4-FFF2-40B4-BE49-F238E27FC236}">
                  <a16:creationId xmlns:a16="http://schemas.microsoft.com/office/drawing/2014/main" id="{2ED02300-3E79-4E8A-B870-3C00BE49DA4E}"/>
                </a:ext>
              </a:extLst>
            </p:cNvPr>
            <p:cNvSpPr txBox="1"/>
            <p:nvPr/>
          </p:nvSpPr>
          <p:spPr>
            <a:xfrm>
              <a:off x="2779534" y="3784769"/>
              <a:ext cx="647952" cy="587396"/>
            </a:xfrm>
            <a:prstGeom prst="rect">
              <a:avLst/>
            </a:prstGeom>
            <a:noFill/>
          </p:spPr>
          <p:txBody>
            <a:bodyPr wrap="square" rtlCol="0">
              <a:spAutoFit/>
            </a:bodyPr>
            <a:lstStyle/>
            <a:p>
              <a:pPr algn="l"/>
              <a:r>
                <a:rPr lang="en-US" sz="3200" b="1" dirty="0">
                  <a:solidFill>
                    <a:schemeClr val="bg2">
                      <a:lumMod val="10000"/>
                    </a:schemeClr>
                  </a:solidFill>
                  <a:sym typeface="Wingdings 2" panose="05020102010507070707" pitchFamily="18" charset="2"/>
                </a:rPr>
                <a:t></a:t>
              </a:r>
              <a:endParaRPr lang="en-US" sz="3200" b="1" dirty="0">
                <a:solidFill>
                  <a:schemeClr val="bg2">
                    <a:lumMod val="10000"/>
                  </a:schemeClr>
                </a:solidFill>
              </a:endParaRPr>
            </a:p>
          </p:txBody>
        </p:sp>
        <p:sp>
          <p:nvSpPr>
            <p:cNvPr id="33" name="Rectangle 32">
              <a:extLst>
                <a:ext uri="{FF2B5EF4-FFF2-40B4-BE49-F238E27FC236}">
                  <a16:creationId xmlns:a16="http://schemas.microsoft.com/office/drawing/2014/main" id="{5D27CED8-BF54-4985-A15E-74754254155C}"/>
                </a:ext>
              </a:extLst>
            </p:cNvPr>
            <p:cNvSpPr/>
            <p:nvPr/>
          </p:nvSpPr>
          <p:spPr>
            <a:xfrm>
              <a:off x="3290701" y="2832551"/>
              <a:ext cx="1375698" cy="369332"/>
            </a:xfrm>
            <a:prstGeom prst="rect">
              <a:avLst/>
            </a:prstGeom>
          </p:spPr>
          <p:txBody>
            <a:bodyPr wrap="none">
              <a:spAutoFit/>
            </a:bodyPr>
            <a:lstStyle/>
            <a:p>
              <a:pPr algn="ctr"/>
              <a:r>
                <a:rPr lang="en-US" b="1" i="1" dirty="0">
                  <a:solidFill>
                    <a:srgbClr val="000000"/>
                  </a:solidFill>
                  <a:latin typeface="Commercial-Script" panose="020B0500000000000000" pitchFamily="34" charset="0"/>
                </a:rPr>
                <a:t>dolor sit </a:t>
              </a:r>
              <a:r>
                <a:rPr lang="en-US" b="1" i="1" dirty="0" err="1">
                  <a:solidFill>
                    <a:srgbClr val="000000"/>
                  </a:solidFill>
                  <a:latin typeface="Commercial-Script" panose="020B0500000000000000" pitchFamily="34" charset="0"/>
                </a:rPr>
                <a:t>amet</a:t>
              </a:r>
              <a:endParaRPr lang="en-US" b="1" i="1" dirty="0">
                <a:solidFill>
                  <a:srgbClr val="000000"/>
                </a:solidFill>
                <a:effectLst/>
                <a:latin typeface="Commercial-Script" panose="020B0500000000000000" pitchFamily="34" charset="0"/>
              </a:endParaRPr>
            </a:p>
          </p:txBody>
        </p:sp>
        <p:sp>
          <p:nvSpPr>
            <p:cNvPr id="34" name="TextBox 33">
              <a:extLst>
                <a:ext uri="{FF2B5EF4-FFF2-40B4-BE49-F238E27FC236}">
                  <a16:creationId xmlns:a16="http://schemas.microsoft.com/office/drawing/2014/main" id="{C56B5683-7689-430F-8A9B-D4F0CB2641AF}"/>
                </a:ext>
              </a:extLst>
            </p:cNvPr>
            <p:cNvSpPr txBox="1"/>
            <p:nvPr/>
          </p:nvSpPr>
          <p:spPr>
            <a:xfrm>
              <a:off x="2834033" y="4674949"/>
              <a:ext cx="3457765" cy="1223237"/>
            </a:xfrm>
            <a:prstGeom prst="rect">
              <a:avLst/>
            </a:prstGeom>
            <a:noFill/>
          </p:spPr>
          <p:txBody>
            <a:bodyPr wrap="square" rtlCol="0">
              <a:prstTxWarp prst="textPlain">
                <a:avLst/>
              </a:prstTxWarp>
              <a:spAutoFit/>
            </a:bodyPr>
            <a:lstStyle/>
            <a:p>
              <a:r>
                <a:rPr lang="en-US" sz="2100" b="1" i="1" dirty="0">
                  <a:solidFill>
                    <a:schemeClr val="bg2">
                      <a:lumMod val="10000"/>
                    </a:schemeClr>
                  </a:solidFill>
                  <a:latin typeface="Commercial-Script" panose="020B0500000000000000" pitchFamily="34" charset="0"/>
                </a:rPr>
                <a:t>"</a:t>
              </a:r>
              <a:r>
                <a:rPr lang="en-US" sz="2100" b="1" i="1" dirty="0" err="1">
                  <a:solidFill>
                    <a:schemeClr val="bg2">
                      <a:lumMod val="10000"/>
                    </a:schemeClr>
                  </a:solidFill>
                  <a:latin typeface="Commercial-Script" panose="020B0500000000000000" pitchFamily="34" charset="0"/>
                </a:rPr>
                <a:t>Neque</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porro</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quisquam</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est</a:t>
              </a:r>
              <a:r>
                <a:rPr lang="en-US" sz="2100" b="1" i="1" dirty="0">
                  <a:solidFill>
                    <a:schemeClr val="bg2">
                      <a:lumMod val="10000"/>
                    </a:schemeClr>
                  </a:solidFill>
                  <a:latin typeface="Commercial-Script" panose="020B0500000000000000" pitchFamily="34" charset="0"/>
                </a:rPr>
                <a:t> qui </a:t>
              </a:r>
              <a:r>
                <a:rPr lang="en-US" sz="2100" b="1" i="1" dirty="0" err="1">
                  <a:solidFill>
                    <a:schemeClr val="bg2">
                      <a:lumMod val="10000"/>
                    </a:schemeClr>
                  </a:solidFill>
                  <a:latin typeface="Commercial-Script" panose="020B0500000000000000" pitchFamily="34" charset="0"/>
                </a:rPr>
                <a:t>dolorem</a:t>
              </a:r>
              <a:r>
                <a:rPr lang="en-US" sz="2100" b="1" i="1" dirty="0">
                  <a:solidFill>
                    <a:schemeClr val="bg2">
                      <a:lumMod val="10000"/>
                    </a:schemeClr>
                  </a:solidFill>
                  <a:latin typeface="Commercial-Script" panose="020B0500000000000000" pitchFamily="34" charset="0"/>
                </a:rPr>
                <a:t> ipsum </a:t>
              </a:r>
              <a:r>
                <a:rPr lang="en-US" sz="2100" b="1" i="1" dirty="0" err="1">
                  <a:solidFill>
                    <a:schemeClr val="bg2">
                      <a:lumMod val="10000"/>
                    </a:schemeClr>
                  </a:solidFill>
                  <a:latin typeface="Commercial-Script" panose="020B0500000000000000" pitchFamily="34" charset="0"/>
                </a:rPr>
                <a:t>quia</a:t>
              </a:r>
              <a:r>
                <a:rPr lang="en-US" sz="2100" b="1" i="1" dirty="0">
                  <a:solidFill>
                    <a:schemeClr val="bg2">
                      <a:lumMod val="10000"/>
                    </a:schemeClr>
                  </a:solidFill>
                  <a:latin typeface="Commercial-Script" panose="020B0500000000000000" pitchFamily="34" charset="0"/>
                </a:rPr>
                <a:t> dolor sit </a:t>
              </a:r>
              <a:r>
                <a:rPr lang="en-US" sz="2100" b="1" i="1" dirty="0" err="1">
                  <a:solidFill>
                    <a:schemeClr val="bg2">
                      <a:lumMod val="10000"/>
                    </a:schemeClr>
                  </a:solidFill>
                  <a:latin typeface="Commercial-Script" panose="020B0500000000000000" pitchFamily="34" charset="0"/>
                </a:rPr>
                <a:t>amet</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consectetur</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adipisci</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velit</a:t>
              </a:r>
              <a:r>
                <a:rPr lang="en-US" sz="2100" b="1" i="1" dirty="0">
                  <a:solidFill>
                    <a:schemeClr val="bg2">
                      <a:lumMod val="10000"/>
                    </a:schemeClr>
                  </a:solidFill>
                  <a:latin typeface="Commercial-Script" panose="020B0500000000000000" pitchFamily="34" charset="0"/>
                </a:rPr>
                <a:t>...</a:t>
              </a:r>
            </a:p>
          </p:txBody>
        </p:sp>
      </p:grpSp>
      <p:grpSp>
        <p:nvGrpSpPr>
          <p:cNvPr id="35" name="Group 34">
            <a:extLst>
              <a:ext uri="{FF2B5EF4-FFF2-40B4-BE49-F238E27FC236}">
                <a16:creationId xmlns:a16="http://schemas.microsoft.com/office/drawing/2014/main" id="{26D6DD77-BF47-4A06-BE61-79B6990941F7}"/>
              </a:ext>
            </a:extLst>
          </p:cNvPr>
          <p:cNvGrpSpPr/>
          <p:nvPr/>
        </p:nvGrpSpPr>
        <p:grpSpPr>
          <a:xfrm>
            <a:off x="3453554" y="1485789"/>
            <a:ext cx="2985581" cy="3871161"/>
            <a:chOff x="2765723" y="1359455"/>
            <a:chExt cx="3612553" cy="4684105"/>
          </a:xfrm>
        </p:grpSpPr>
        <p:pic>
          <p:nvPicPr>
            <p:cNvPr id="36" name="Picture 35">
              <a:extLst>
                <a:ext uri="{FF2B5EF4-FFF2-40B4-BE49-F238E27FC236}">
                  <a16:creationId xmlns:a16="http://schemas.microsoft.com/office/drawing/2014/main" id="{AC19643B-31E9-43C6-8958-BF8AE83B39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5723" y="1359455"/>
              <a:ext cx="3612553" cy="4684105"/>
            </a:xfrm>
            <a:prstGeom prst="rect">
              <a:avLst/>
            </a:prstGeom>
            <a:solidFill>
              <a:srgbClr val="FF99CC"/>
            </a:solidFill>
          </p:spPr>
        </p:pic>
        <p:sp>
          <p:nvSpPr>
            <p:cNvPr id="37" name="TextBox 36">
              <a:extLst>
                <a:ext uri="{FF2B5EF4-FFF2-40B4-BE49-F238E27FC236}">
                  <a16:creationId xmlns:a16="http://schemas.microsoft.com/office/drawing/2014/main" id="{1DA4BB06-DAD8-431C-993F-66F7D1D8993B}"/>
                </a:ext>
              </a:extLst>
            </p:cNvPr>
            <p:cNvSpPr txBox="1"/>
            <p:nvPr/>
          </p:nvSpPr>
          <p:spPr>
            <a:xfrm>
              <a:off x="3179205" y="1501795"/>
              <a:ext cx="1737966" cy="646331"/>
            </a:xfrm>
            <a:prstGeom prst="rect">
              <a:avLst/>
            </a:prstGeom>
            <a:noFill/>
          </p:spPr>
          <p:txBody>
            <a:bodyPr wrap="square" rtlCol="0">
              <a:spAutoFit/>
            </a:bodyPr>
            <a:lstStyle/>
            <a:p>
              <a:pPr algn="l"/>
              <a:r>
                <a:rPr lang="en-US" sz="3600" b="1" dirty="0">
                  <a:solidFill>
                    <a:schemeClr val="bg2">
                      <a:lumMod val="10000"/>
                    </a:schemeClr>
                  </a:solidFill>
                  <a:latin typeface="Commercial-Script" panose="020B0500000000000000" pitchFamily="34" charset="0"/>
                </a:rPr>
                <a:t>Jesus</a:t>
              </a:r>
            </a:p>
          </p:txBody>
        </p:sp>
        <p:sp>
          <p:nvSpPr>
            <p:cNvPr id="38" name="TextBox 37">
              <a:extLst>
                <a:ext uri="{FF2B5EF4-FFF2-40B4-BE49-F238E27FC236}">
                  <a16:creationId xmlns:a16="http://schemas.microsoft.com/office/drawing/2014/main" id="{04E0E443-EB98-487F-A21D-2BCC94CD7DC2}"/>
                </a:ext>
              </a:extLst>
            </p:cNvPr>
            <p:cNvSpPr txBox="1"/>
            <p:nvPr/>
          </p:nvSpPr>
          <p:spPr>
            <a:xfrm>
              <a:off x="2961202" y="2161794"/>
              <a:ext cx="1901468" cy="486450"/>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Neque</a:t>
              </a:r>
              <a:r>
                <a:rPr lang="en-US" b="1" i="1" dirty="0">
                  <a:solidFill>
                    <a:schemeClr val="bg2">
                      <a:lumMod val="10000"/>
                    </a:schemeClr>
                  </a:solidFill>
                  <a:latin typeface="Commercial-Script" panose="020B0500000000000000" pitchFamily="34" charset="0"/>
                </a:rPr>
                <a:t> </a:t>
              </a:r>
              <a:r>
                <a:rPr lang="en-US" b="1" i="1" dirty="0" err="1">
                  <a:solidFill>
                    <a:schemeClr val="bg2">
                      <a:lumMod val="10000"/>
                    </a:schemeClr>
                  </a:solidFill>
                  <a:latin typeface="Commercial-Script" panose="020B0500000000000000" pitchFamily="34" charset="0"/>
                </a:rPr>
                <a:t>porro</a:t>
              </a:r>
              <a:r>
                <a:rPr lang="en-US" b="1" i="1" dirty="0">
                  <a:solidFill>
                    <a:schemeClr val="bg2">
                      <a:lumMod val="10000"/>
                    </a:schemeClr>
                  </a:solidFill>
                  <a:latin typeface="Commercial-Script" panose="020B0500000000000000" pitchFamily="34" charset="0"/>
                </a:rPr>
                <a:t> </a:t>
              </a:r>
            </a:p>
            <a:p>
              <a:pPr algn="l"/>
              <a:endParaRPr lang="en-US" sz="3200" b="1" dirty="0">
                <a:solidFill>
                  <a:schemeClr val="bg2">
                    <a:lumMod val="10000"/>
                  </a:schemeClr>
                </a:solidFill>
                <a:latin typeface="Commercial-Script" panose="020B0500000000000000" pitchFamily="34" charset="0"/>
              </a:endParaRPr>
            </a:p>
          </p:txBody>
        </p:sp>
        <p:sp>
          <p:nvSpPr>
            <p:cNvPr id="39" name="TextBox 38">
              <a:extLst>
                <a:ext uri="{FF2B5EF4-FFF2-40B4-BE49-F238E27FC236}">
                  <a16:creationId xmlns:a16="http://schemas.microsoft.com/office/drawing/2014/main" id="{4BB027D7-A6C3-41D8-9B1A-762FBFD89BD2}"/>
                </a:ext>
              </a:extLst>
            </p:cNvPr>
            <p:cNvSpPr txBox="1"/>
            <p:nvPr/>
          </p:nvSpPr>
          <p:spPr>
            <a:xfrm>
              <a:off x="3071213" y="2398973"/>
              <a:ext cx="1901468" cy="369332"/>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est</a:t>
              </a:r>
              <a:r>
                <a:rPr lang="en-US" b="1" i="1" dirty="0">
                  <a:solidFill>
                    <a:schemeClr val="bg2">
                      <a:lumMod val="10000"/>
                    </a:schemeClr>
                  </a:solidFill>
                  <a:latin typeface="Commercial-Script" panose="020B0500000000000000" pitchFamily="34" charset="0"/>
                </a:rPr>
                <a:t> qui </a:t>
              </a:r>
              <a:r>
                <a:rPr lang="en-US" b="1" i="1" dirty="0" err="1">
                  <a:solidFill>
                    <a:schemeClr val="bg2">
                      <a:lumMod val="10000"/>
                    </a:schemeClr>
                  </a:solidFill>
                  <a:latin typeface="Commercial-Script" panose="020B0500000000000000" pitchFamily="34" charset="0"/>
                </a:rPr>
                <a:t>dolorem</a:t>
              </a:r>
              <a:endParaRPr lang="en-US" b="1" i="1" dirty="0">
                <a:solidFill>
                  <a:schemeClr val="bg2">
                    <a:lumMod val="10000"/>
                  </a:schemeClr>
                </a:solidFill>
                <a:latin typeface="Commercial-Script" panose="020B0500000000000000" pitchFamily="34" charset="0"/>
              </a:endParaRPr>
            </a:p>
          </p:txBody>
        </p:sp>
        <p:sp>
          <p:nvSpPr>
            <p:cNvPr id="40" name="TextBox 39">
              <a:extLst>
                <a:ext uri="{FF2B5EF4-FFF2-40B4-BE49-F238E27FC236}">
                  <a16:creationId xmlns:a16="http://schemas.microsoft.com/office/drawing/2014/main" id="{A3F47697-123B-44FC-858B-C58DE06A1713}"/>
                </a:ext>
              </a:extLst>
            </p:cNvPr>
            <p:cNvSpPr txBox="1"/>
            <p:nvPr/>
          </p:nvSpPr>
          <p:spPr>
            <a:xfrm>
              <a:off x="3163057" y="1867086"/>
              <a:ext cx="1901468" cy="369332"/>
            </a:xfrm>
            <a:prstGeom prst="rect">
              <a:avLst/>
            </a:prstGeom>
            <a:noFill/>
          </p:spPr>
          <p:txBody>
            <a:bodyPr wrap="square" rtlCol="0">
              <a:spAutoFit/>
            </a:bodyPr>
            <a:lstStyle/>
            <a:p>
              <a:r>
                <a:rPr lang="en-US" b="1" i="1" dirty="0">
                  <a:solidFill>
                    <a:schemeClr val="bg2">
                      <a:lumMod val="10000"/>
                    </a:schemeClr>
                  </a:solidFill>
                  <a:latin typeface="Commercial-Script" panose="020B0500000000000000" pitchFamily="34" charset="0"/>
                </a:rPr>
                <a:t>ipsum </a:t>
              </a:r>
              <a:r>
                <a:rPr lang="en-US" b="1" i="1" dirty="0" err="1">
                  <a:solidFill>
                    <a:schemeClr val="bg2">
                      <a:lumMod val="10000"/>
                    </a:schemeClr>
                  </a:solidFill>
                  <a:latin typeface="Commercial-Script" panose="020B0500000000000000" pitchFamily="34" charset="0"/>
                </a:rPr>
                <a:t>quia</a:t>
              </a:r>
              <a:r>
                <a:rPr lang="en-US" b="1" i="1" dirty="0">
                  <a:solidFill>
                    <a:schemeClr val="bg2">
                      <a:lumMod val="10000"/>
                    </a:schemeClr>
                  </a:solidFill>
                  <a:latin typeface="Commercial-Script" panose="020B0500000000000000" pitchFamily="34" charset="0"/>
                </a:rPr>
                <a:t> </a:t>
              </a:r>
            </a:p>
          </p:txBody>
        </p:sp>
        <p:sp>
          <p:nvSpPr>
            <p:cNvPr id="41" name="TextBox 40">
              <a:extLst>
                <a:ext uri="{FF2B5EF4-FFF2-40B4-BE49-F238E27FC236}">
                  <a16:creationId xmlns:a16="http://schemas.microsoft.com/office/drawing/2014/main" id="{2E8D4BA2-BBAD-4122-B579-EF35A70D1C55}"/>
                </a:ext>
              </a:extLst>
            </p:cNvPr>
            <p:cNvSpPr txBox="1"/>
            <p:nvPr/>
          </p:nvSpPr>
          <p:spPr>
            <a:xfrm>
              <a:off x="2779534" y="3784769"/>
              <a:ext cx="647952" cy="587396"/>
            </a:xfrm>
            <a:prstGeom prst="rect">
              <a:avLst/>
            </a:prstGeom>
            <a:noFill/>
          </p:spPr>
          <p:txBody>
            <a:bodyPr wrap="square" rtlCol="0">
              <a:spAutoFit/>
            </a:bodyPr>
            <a:lstStyle/>
            <a:p>
              <a:pPr algn="l"/>
              <a:r>
                <a:rPr lang="en-US" sz="3200" b="1" dirty="0">
                  <a:solidFill>
                    <a:schemeClr val="bg2">
                      <a:lumMod val="10000"/>
                    </a:schemeClr>
                  </a:solidFill>
                  <a:sym typeface="Wingdings 2" panose="05020102010507070707" pitchFamily="18" charset="2"/>
                </a:rPr>
                <a:t></a:t>
              </a:r>
              <a:endParaRPr lang="en-US" sz="3200" b="1" dirty="0">
                <a:solidFill>
                  <a:schemeClr val="bg2">
                    <a:lumMod val="10000"/>
                  </a:schemeClr>
                </a:solidFill>
              </a:endParaRPr>
            </a:p>
          </p:txBody>
        </p:sp>
        <p:sp>
          <p:nvSpPr>
            <p:cNvPr id="42" name="Rectangle 41">
              <a:extLst>
                <a:ext uri="{FF2B5EF4-FFF2-40B4-BE49-F238E27FC236}">
                  <a16:creationId xmlns:a16="http://schemas.microsoft.com/office/drawing/2014/main" id="{045AB839-8BA9-4C96-A64E-2B79E412643A}"/>
                </a:ext>
              </a:extLst>
            </p:cNvPr>
            <p:cNvSpPr/>
            <p:nvPr/>
          </p:nvSpPr>
          <p:spPr>
            <a:xfrm>
              <a:off x="3290701" y="2832551"/>
              <a:ext cx="1375698" cy="369332"/>
            </a:xfrm>
            <a:prstGeom prst="rect">
              <a:avLst/>
            </a:prstGeom>
          </p:spPr>
          <p:txBody>
            <a:bodyPr wrap="none">
              <a:spAutoFit/>
            </a:bodyPr>
            <a:lstStyle/>
            <a:p>
              <a:pPr algn="ctr"/>
              <a:r>
                <a:rPr lang="en-US" b="1" i="1" dirty="0">
                  <a:solidFill>
                    <a:srgbClr val="000000"/>
                  </a:solidFill>
                  <a:latin typeface="Commercial-Script" panose="020B0500000000000000" pitchFamily="34" charset="0"/>
                </a:rPr>
                <a:t>dolor sit </a:t>
              </a:r>
              <a:r>
                <a:rPr lang="en-US" b="1" i="1" dirty="0" err="1">
                  <a:solidFill>
                    <a:srgbClr val="000000"/>
                  </a:solidFill>
                  <a:latin typeface="Commercial-Script" panose="020B0500000000000000" pitchFamily="34" charset="0"/>
                </a:rPr>
                <a:t>amet</a:t>
              </a:r>
              <a:endParaRPr lang="en-US" b="1" i="1" dirty="0">
                <a:solidFill>
                  <a:srgbClr val="000000"/>
                </a:solidFill>
                <a:effectLst/>
                <a:latin typeface="Commercial-Script" panose="020B0500000000000000" pitchFamily="34" charset="0"/>
              </a:endParaRPr>
            </a:p>
          </p:txBody>
        </p:sp>
        <p:sp>
          <p:nvSpPr>
            <p:cNvPr id="43" name="TextBox 42">
              <a:extLst>
                <a:ext uri="{FF2B5EF4-FFF2-40B4-BE49-F238E27FC236}">
                  <a16:creationId xmlns:a16="http://schemas.microsoft.com/office/drawing/2014/main" id="{F9887121-96B2-476F-9F88-47DF785FC7C5}"/>
                </a:ext>
              </a:extLst>
            </p:cNvPr>
            <p:cNvSpPr txBox="1"/>
            <p:nvPr/>
          </p:nvSpPr>
          <p:spPr>
            <a:xfrm>
              <a:off x="2834033" y="4674949"/>
              <a:ext cx="3457765" cy="1223237"/>
            </a:xfrm>
            <a:prstGeom prst="rect">
              <a:avLst/>
            </a:prstGeom>
            <a:noFill/>
          </p:spPr>
          <p:txBody>
            <a:bodyPr wrap="square" rtlCol="0">
              <a:prstTxWarp prst="textPlain">
                <a:avLst/>
              </a:prstTxWarp>
              <a:spAutoFit/>
            </a:bodyPr>
            <a:lstStyle/>
            <a:p>
              <a:r>
                <a:rPr lang="en-US" sz="2100" b="1" i="1" dirty="0">
                  <a:solidFill>
                    <a:schemeClr val="bg2">
                      <a:lumMod val="10000"/>
                    </a:schemeClr>
                  </a:solidFill>
                  <a:latin typeface="Commercial-Script" panose="020B0500000000000000" pitchFamily="34" charset="0"/>
                </a:rPr>
                <a:t>"</a:t>
              </a:r>
              <a:r>
                <a:rPr lang="en-US" sz="2100" b="1" i="1" dirty="0" err="1">
                  <a:solidFill>
                    <a:schemeClr val="bg2">
                      <a:lumMod val="10000"/>
                    </a:schemeClr>
                  </a:solidFill>
                  <a:latin typeface="Commercial-Script" panose="020B0500000000000000" pitchFamily="34" charset="0"/>
                </a:rPr>
                <a:t>Neque</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porro</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quisquam</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est</a:t>
              </a:r>
              <a:r>
                <a:rPr lang="en-US" sz="2100" b="1" i="1" dirty="0">
                  <a:solidFill>
                    <a:schemeClr val="bg2">
                      <a:lumMod val="10000"/>
                    </a:schemeClr>
                  </a:solidFill>
                  <a:latin typeface="Commercial-Script" panose="020B0500000000000000" pitchFamily="34" charset="0"/>
                </a:rPr>
                <a:t> qui </a:t>
              </a:r>
              <a:r>
                <a:rPr lang="en-US" sz="2100" b="1" i="1" dirty="0" err="1">
                  <a:solidFill>
                    <a:schemeClr val="bg2">
                      <a:lumMod val="10000"/>
                    </a:schemeClr>
                  </a:solidFill>
                  <a:latin typeface="Commercial-Script" panose="020B0500000000000000" pitchFamily="34" charset="0"/>
                </a:rPr>
                <a:t>dolorem</a:t>
              </a:r>
              <a:r>
                <a:rPr lang="en-US" sz="2100" b="1" i="1" dirty="0">
                  <a:solidFill>
                    <a:schemeClr val="bg2">
                      <a:lumMod val="10000"/>
                    </a:schemeClr>
                  </a:solidFill>
                  <a:latin typeface="Commercial-Script" panose="020B0500000000000000" pitchFamily="34" charset="0"/>
                </a:rPr>
                <a:t> ipsum </a:t>
              </a:r>
              <a:r>
                <a:rPr lang="en-US" sz="2100" b="1" i="1" dirty="0" err="1">
                  <a:solidFill>
                    <a:schemeClr val="bg2">
                      <a:lumMod val="10000"/>
                    </a:schemeClr>
                  </a:solidFill>
                  <a:latin typeface="Commercial-Script" panose="020B0500000000000000" pitchFamily="34" charset="0"/>
                </a:rPr>
                <a:t>quia</a:t>
              </a:r>
              <a:r>
                <a:rPr lang="en-US" sz="2100" b="1" i="1" dirty="0">
                  <a:solidFill>
                    <a:schemeClr val="bg2">
                      <a:lumMod val="10000"/>
                    </a:schemeClr>
                  </a:solidFill>
                  <a:latin typeface="Commercial-Script" panose="020B0500000000000000" pitchFamily="34" charset="0"/>
                </a:rPr>
                <a:t> dolor sit </a:t>
              </a:r>
              <a:r>
                <a:rPr lang="en-US" sz="2100" b="1" i="1" dirty="0" err="1">
                  <a:solidFill>
                    <a:schemeClr val="bg2">
                      <a:lumMod val="10000"/>
                    </a:schemeClr>
                  </a:solidFill>
                  <a:latin typeface="Commercial-Script" panose="020B0500000000000000" pitchFamily="34" charset="0"/>
                </a:rPr>
                <a:t>amet</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consectetur</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adipisci</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velit</a:t>
              </a:r>
              <a:r>
                <a:rPr lang="en-US" sz="2100" b="1" i="1" dirty="0">
                  <a:solidFill>
                    <a:schemeClr val="bg2">
                      <a:lumMod val="10000"/>
                    </a:schemeClr>
                  </a:solidFill>
                  <a:latin typeface="Commercial-Script" panose="020B0500000000000000" pitchFamily="34" charset="0"/>
                </a:rPr>
                <a:t>...</a:t>
              </a:r>
            </a:p>
          </p:txBody>
        </p:sp>
      </p:grpSp>
      <p:grpSp>
        <p:nvGrpSpPr>
          <p:cNvPr id="44" name="Group 43">
            <a:extLst>
              <a:ext uri="{FF2B5EF4-FFF2-40B4-BE49-F238E27FC236}">
                <a16:creationId xmlns:a16="http://schemas.microsoft.com/office/drawing/2014/main" id="{8CA0ACEA-3A20-4473-8407-D4D5AECE3921}"/>
              </a:ext>
            </a:extLst>
          </p:cNvPr>
          <p:cNvGrpSpPr/>
          <p:nvPr/>
        </p:nvGrpSpPr>
        <p:grpSpPr>
          <a:xfrm>
            <a:off x="3605954" y="1638189"/>
            <a:ext cx="2985581" cy="3871161"/>
            <a:chOff x="2765723" y="1359455"/>
            <a:chExt cx="3612553" cy="4684105"/>
          </a:xfrm>
        </p:grpSpPr>
        <p:pic>
          <p:nvPicPr>
            <p:cNvPr id="45" name="Picture 44">
              <a:extLst>
                <a:ext uri="{FF2B5EF4-FFF2-40B4-BE49-F238E27FC236}">
                  <a16:creationId xmlns:a16="http://schemas.microsoft.com/office/drawing/2014/main" id="{B1F46143-C9B2-4DAC-AEC4-1E5BE36D29E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5723" y="1359455"/>
              <a:ext cx="3612553" cy="4684105"/>
            </a:xfrm>
            <a:prstGeom prst="rect">
              <a:avLst/>
            </a:prstGeom>
            <a:solidFill>
              <a:srgbClr val="FF99CC"/>
            </a:solidFill>
          </p:spPr>
        </p:pic>
        <p:sp>
          <p:nvSpPr>
            <p:cNvPr id="46" name="TextBox 45">
              <a:extLst>
                <a:ext uri="{FF2B5EF4-FFF2-40B4-BE49-F238E27FC236}">
                  <a16:creationId xmlns:a16="http://schemas.microsoft.com/office/drawing/2014/main" id="{237ACCFD-1035-46A2-BD4D-009DDE7AE7F0}"/>
                </a:ext>
              </a:extLst>
            </p:cNvPr>
            <p:cNvSpPr txBox="1"/>
            <p:nvPr/>
          </p:nvSpPr>
          <p:spPr>
            <a:xfrm>
              <a:off x="3179205" y="1501795"/>
              <a:ext cx="1737966" cy="646331"/>
            </a:xfrm>
            <a:prstGeom prst="rect">
              <a:avLst/>
            </a:prstGeom>
            <a:noFill/>
          </p:spPr>
          <p:txBody>
            <a:bodyPr wrap="square" rtlCol="0">
              <a:spAutoFit/>
            </a:bodyPr>
            <a:lstStyle/>
            <a:p>
              <a:pPr algn="l"/>
              <a:r>
                <a:rPr lang="en-US" sz="3600" b="1" dirty="0">
                  <a:solidFill>
                    <a:schemeClr val="bg2">
                      <a:lumMod val="10000"/>
                    </a:schemeClr>
                  </a:solidFill>
                  <a:latin typeface="Commercial-Script" panose="020B0500000000000000" pitchFamily="34" charset="0"/>
                </a:rPr>
                <a:t>Jesus</a:t>
              </a:r>
            </a:p>
          </p:txBody>
        </p:sp>
        <p:sp>
          <p:nvSpPr>
            <p:cNvPr id="47" name="TextBox 46">
              <a:extLst>
                <a:ext uri="{FF2B5EF4-FFF2-40B4-BE49-F238E27FC236}">
                  <a16:creationId xmlns:a16="http://schemas.microsoft.com/office/drawing/2014/main" id="{FC5B251D-E5AB-4F6A-97BE-9AEAB62B548E}"/>
                </a:ext>
              </a:extLst>
            </p:cNvPr>
            <p:cNvSpPr txBox="1"/>
            <p:nvPr/>
          </p:nvSpPr>
          <p:spPr>
            <a:xfrm>
              <a:off x="2961202" y="2161794"/>
              <a:ext cx="1901468" cy="486450"/>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Neque</a:t>
              </a:r>
              <a:r>
                <a:rPr lang="en-US" b="1" i="1" dirty="0">
                  <a:solidFill>
                    <a:schemeClr val="bg2">
                      <a:lumMod val="10000"/>
                    </a:schemeClr>
                  </a:solidFill>
                  <a:latin typeface="Commercial-Script" panose="020B0500000000000000" pitchFamily="34" charset="0"/>
                </a:rPr>
                <a:t> </a:t>
              </a:r>
              <a:r>
                <a:rPr lang="en-US" b="1" i="1" dirty="0" err="1">
                  <a:solidFill>
                    <a:schemeClr val="bg2">
                      <a:lumMod val="10000"/>
                    </a:schemeClr>
                  </a:solidFill>
                  <a:latin typeface="Commercial-Script" panose="020B0500000000000000" pitchFamily="34" charset="0"/>
                </a:rPr>
                <a:t>porro</a:t>
              </a:r>
              <a:r>
                <a:rPr lang="en-US" b="1" i="1" dirty="0">
                  <a:solidFill>
                    <a:schemeClr val="bg2">
                      <a:lumMod val="10000"/>
                    </a:schemeClr>
                  </a:solidFill>
                  <a:latin typeface="Commercial-Script" panose="020B0500000000000000" pitchFamily="34" charset="0"/>
                </a:rPr>
                <a:t> </a:t>
              </a:r>
            </a:p>
            <a:p>
              <a:pPr algn="l"/>
              <a:endParaRPr lang="en-US" sz="3200" b="1" dirty="0">
                <a:solidFill>
                  <a:schemeClr val="bg2">
                    <a:lumMod val="10000"/>
                  </a:schemeClr>
                </a:solidFill>
                <a:latin typeface="Commercial-Script" panose="020B0500000000000000" pitchFamily="34" charset="0"/>
              </a:endParaRPr>
            </a:p>
          </p:txBody>
        </p:sp>
        <p:sp>
          <p:nvSpPr>
            <p:cNvPr id="48" name="TextBox 47">
              <a:extLst>
                <a:ext uri="{FF2B5EF4-FFF2-40B4-BE49-F238E27FC236}">
                  <a16:creationId xmlns:a16="http://schemas.microsoft.com/office/drawing/2014/main" id="{2F6A698D-D221-4463-9578-6DD09F03A328}"/>
                </a:ext>
              </a:extLst>
            </p:cNvPr>
            <p:cNvSpPr txBox="1"/>
            <p:nvPr/>
          </p:nvSpPr>
          <p:spPr>
            <a:xfrm>
              <a:off x="3071213" y="2398973"/>
              <a:ext cx="1901468" cy="369332"/>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est</a:t>
              </a:r>
              <a:r>
                <a:rPr lang="en-US" b="1" i="1" dirty="0">
                  <a:solidFill>
                    <a:schemeClr val="bg2">
                      <a:lumMod val="10000"/>
                    </a:schemeClr>
                  </a:solidFill>
                  <a:latin typeface="Commercial-Script" panose="020B0500000000000000" pitchFamily="34" charset="0"/>
                </a:rPr>
                <a:t> qui </a:t>
              </a:r>
              <a:r>
                <a:rPr lang="en-US" b="1" i="1" dirty="0" err="1">
                  <a:solidFill>
                    <a:schemeClr val="bg2">
                      <a:lumMod val="10000"/>
                    </a:schemeClr>
                  </a:solidFill>
                  <a:latin typeface="Commercial-Script" panose="020B0500000000000000" pitchFamily="34" charset="0"/>
                </a:rPr>
                <a:t>dolorem</a:t>
              </a:r>
              <a:endParaRPr lang="en-US" b="1" i="1" dirty="0">
                <a:solidFill>
                  <a:schemeClr val="bg2">
                    <a:lumMod val="10000"/>
                  </a:schemeClr>
                </a:solidFill>
                <a:latin typeface="Commercial-Script" panose="020B0500000000000000" pitchFamily="34" charset="0"/>
              </a:endParaRPr>
            </a:p>
          </p:txBody>
        </p:sp>
        <p:sp>
          <p:nvSpPr>
            <p:cNvPr id="49" name="TextBox 48">
              <a:extLst>
                <a:ext uri="{FF2B5EF4-FFF2-40B4-BE49-F238E27FC236}">
                  <a16:creationId xmlns:a16="http://schemas.microsoft.com/office/drawing/2014/main" id="{D98F6CCC-2443-4D9B-AB5B-5063237CFC5C}"/>
                </a:ext>
              </a:extLst>
            </p:cNvPr>
            <p:cNvSpPr txBox="1"/>
            <p:nvPr/>
          </p:nvSpPr>
          <p:spPr>
            <a:xfrm>
              <a:off x="3163057" y="1867086"/>
              <a:ext cx="1901468" cy="369332"/>
            </a:xfrm>
            <a:prstGeom prst="rect">
              <a:avLst/>
            </a:prstGeom>
            <a:noFill/>
          </p:spPr>
          <p:txBody>
            <a:bodyPr wrap="square" rtlCol="0">
              <a:spAutoFit/>
            </a:bodyPr>
            <a:lstStyle/>
            <a:p>
              <a:r>
                <a:rPr lang="en-US" b="1" i="1" dirty="0">
                  <a:solidFill>
                    <a:schemeClr val="bg2">
                      <a:lumMod val="10000"/>
                    </a:schemeClr>
                  </a:solidFill>
                  <a:latin typeface="Commercial-Script" panose="020B0500000000000000" pitchFamily="34" charset="0"/>
                </a:rPr>
                <a:t>ipsum </a:t>
              </a:r>
              <a:r>
                <a:rPr lang="en-US" b="1" i="1" dirty="0" err="1">
                  <a:solidFill>
                    <a:schemeClr val="bg2">
                      <a:lumMod val="10000"/>
                    </a:schemeClr>
                  </a:solidFill>
                  <a:latin typeface="Commercial-Script" panose="020B0500000000000000" pitchFamily="34" charset="0"/>
                </a:rPr>
                <a:t>quia</a:t>
              </a:r>
              <a:r>
                <a:rPr lang="en-US" b="1" i="1" dirty="0">
                  <a:solidFill>
                    <a:schemeClr val="bg2">
                      <a:lumMod val="10000"/>
                    </a:schemeClr>
                  </a:solidFill>
                  <a:latin typeface="Commercial-Script" panose="020B0500000000000000" pitchFamily="34" charset="0"/>
                </a:rPr>
                <a:t> </a:t>
              </a:r>
            </a:p>
          </p:txBody>
        </p:sp>
        <p:sp>
          <p:nvSpPr>
            <p:cNvPr id="50" name="TextBox 49">
              <a:extLst>
                <a:ext uri="{FF2B5EF4-FFF2-40B4-BE49-F238E27FC236}">
                  <a16:creationId xmlns:a16="http://schemas.microsoft.com/office/drawing/2014/main" id="{3300A515-2EB2-45C2-A3DD-2FF95881CFDF}"/>
                </a:ext>
              </a:extLst>
            </p:cNvPr>
            <p:cNvSpPr txBox="1"/>
            <p:nvPr/>
          </p:nvSpPr>
          <p:spPr>
            <a:xfrm>
              <a:off x="2779534" y="3784769"/>
              <a:ext cx="647952" cy="587396"/>
            </a:xfrm>
            <a:prstGeom prst="rect">
              <a:avLst/>
            </a:prstGeom>
            <a:noFill/>
          </p:spPr>
          <p:txBody>
            <a:bodyPr wrap="square" rtlCol="0">
              <a:spAutoFit/>
            </a:bodyPr>
            <a:lstStyle/>
            <a:p>
              <a:pPr algn="l"/>
              <a:r>
                <a:rPr lang="en-US" sz="3200" b="1" dirty="0">
                  <a:solidFill>
                    <a:schemeClr val="bg2">
                      <a:lumMod val="10000"/>
                    </a:schemeClr>
                  </a:solidFill>
                  <a:sym typeface="Wingdings 2" panose="05020102010507070707" pitchFamily="18" charset="2"/>
                </a:rPr>
                <a:t></a:t>
              </a:r>
              <a:endParaRPr lang="en-US" sz="3200" b="1" dirty="0">
                <a:solidFill>
                  <a:schemeClr val="bg2">
                    <a:lumMod val="10000"/>
                  </a:schemeClr>
                </a:solidFill>
              </a:endParaRPr>
            </a:p>
          </p:txBody>
        </p:sp>
        <p:sp>
          <p:nvSpPr>
            <p:cNvPr id="51" name="Rectangle 50">
              <a:extLst>
                <a:ext uri="{FF2B5EF4-FFF2-40B4-BE49-F238E27FC236}">
                  <a16:creationId xmlns:a16="http://schemas.microsoft.com/office/drawing/2014/main" id="{95F036DE-A1EC-43C4-81ED-F9A22BD70008}"/>
                </a:ext>
              </a:extLst>
            </p:cNvPr>
            <p:cNvSpPr/>
            <p:nvPr/>
          </p:nvSpPr>
          <p:spPr>
            <a:xfrm>
              <a:off x="3290701" y="2832551"/>
              <a:ext cx="1375698" cy="369332"/>
            </a:xfrm>
            <a:prstGeom prst="rect">
              <a:avLst/>
            </a:prstGeom>
          </p:spPr>
          <p:txBody>
            <a:bodyPr wrap="none">
              <a:spAutoFit/>
            </a:bodyPr>
            <a:lstStyle/>
            <a:p>
              <a:pPr algn="ctr"/>
              <a:r>
                <a:rPr lang="en-US" b="1" i="1" dirty="0">
                  <a:solidFill>
                    <a:srgbClr val="000000"/>
                  </a:solidFill>
                  <a:latin typeface="Commercial-Script" panose="020B0500000000000000" pitchFamily="34" charset="0"/>
                </a:rPr>
                <a:t>dolor sit </a:t>
              </a:r>
              <a:r>
                <a:rPr lang="en-US" b="1" i="1" dirty="0" err="1">
                  <a:solidFill>
                    <a:srgbClr val="000000"/>
                  </a:solidFill>
                  <a:latin typeface="Commercial-Script" panose="020B0500000000000000" pitchFamily="34" charset="0"/>
                </a:rPr>
                <a:t>amet</a:t>
              </a:r>
              <a:endParaRPr lang="en-US" b="1" i="1" dirty="0">
                <a:solidFill>
                  <a:srgbClr val="000000"/>
                </a:solidFill>
                <a:effectLst/>
                <a:latin typeface="Commercial-Script" panose="020B0500000000000000" pitchFamily="34" charset="0"/>
              </a:endParaRPr>
            </a:p>
          </p:txBody>
        </p:sp>
        <p:sp>
          <p:nvSpPr>
            <p:cNvPr id="52" name="TextBox 51">
              <a:extLst>
                <a:ext uri="{FF2B5EF4-FFF2-40B4-BE49-F238E27FC236}">
                  <a16:creationId xmlns:a16="http://schemas.microsoft.com/office/drawing/2014/main" id="{FA81A2F9-5219-432C-91F4-F3173FE5D52D}"/>
                </a:ext>
              </a:extLst>
            </p:cNvPr>
            <p:cNvSpPr txBox="1"/>
            <p:nvPr/>
          </p:nvSpPr>
          <p:spPr>
            <a:xfrm>
              <a:off x="2834033" y="4674949"/>
              <a:ext cx="3457765" cy="1223237"/>
            </a:xfrm>
            <a:prstGeom prst="rect">
              <a:avLst/>
            </a:prstGeom>
            <a:noFill/>
          </p:spPr>
          <p:txBody>
            <a:bodyPr wrap="square" rtlCol="0">
              <a:prstTxWarp prst="textPlain">
                <a:avLst/>
              </a:prstTxWarp>
              <a:spAutoFit/>
            </a:bodyPr>
            <a:lstStyle/>
            <a:p>
              <a:r>
                <a:rPr lang="en-US" sz="2100" b="1" i="1" dirty="0">
                  <a:solidFill>
                    <a:schemeClr val="bg2">
                      <a:lumMod val="10000"/>
                    </a:schemeClr>
                  </a:solidFill>
                  <a:latin typeface="Commercial-Script" panose="020B0500000000000000" pitchFamily="34" charset="0"/>
                </a:rPr>
                <a:t>"</a:t>
              </a:r>
              <a:r>
                <a:rPr lang="en-US" sz="2100" b="1" i="1" dirty="0" err="1">
                  <a:solidFill>
                    <a:schemeClr val="bg2">
                      <a:lumMod val="10000"/>
                    </a:schemeClr>
                  </a:solidFill>
                  <a:latin typeface="Commercial-Script" panose="020B0500000000000000" pitchFamily="34" charset="0"/>
                </a:rPr>
                <a:t>Neque</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porro</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quisquam</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est</a:t>
              </a:r>
              <a:r>
                <a:rPr lang="en-US" sz="2100" b="1" i="1" dirty="0">
                  <a:solidFill>
                    <a:schemeClr val="bg2">
                      <a:lumMod val="10000"/>
                    </a:schemeClr>
                  </a:solidFill>
                  <a:latin typeface="Commercial-Script" panose="020B0500000000000000" pitchFamily="34" charset="0"/>
                </a:rPr>
                <a:t> qui </a:t>
              </a:r>
              <a:r>
                <a:rPr lang="en-US" sz="2100" b="1" i="1" dirty="0" err="1">
                  <a:solidFill>
                    <a:schemeClr val="bg2">
                      <a:lumMod val="10000"/>
                    </a:schemeClr>
                  </a:solidFill>
                  <a:latin typeface="Commercial-Script" panose="020B0500000000000000" pitchFamily="34" charset="0"/>
                </a:rPr>
                <a:t>dolorem</a:t>
              </a:r>
              <a:r>
                <a:rPr lang="en-US" sz="2100" b="1" i="1" dirty="0">
                  <a:solidFill>
                    <a:schemeClr val="bg2">
                      <a:lumMod val="10000"/>
                    </a:schemeClr>
                  </a:solidFill>
                  <a:latin typeface="Commercial-Script" panose="020B0500000000000000" pitchFamily="34" charset="0"/>
                </a:rPr>
                <a:t> ipsum </a:t>
              </a:r>
              <a:r>
                <a:rPr lang="en-US" sz="2100" b="1" i="1" dirty="0" err="1">
                  <a:solidFill>
                    <a:schemeClr val="bg2">
                      <a:lumMod val="10000"/>
                    </a:schemeClr>
                  </a:solidFill>
                  <a:latin typeface="Commercial-Script" panose="020B0500000000000000" pitchFamily="34" charset="0"/>
                </a:rPr>
                <a:t>quia</a:t>
              </a:r>
              <a:r>
                <a:rPr lang="en-US" sz="2100" b="1" i="1" dirty="0">
                  <a:solidFill>
                    <a:schemeClr val="bg2">
                      <a:lumMod val="10000"/>
                    </a:schemeClr>
                  </a:solidFill>
                  <a:latin typeface="Commercial-Script" panose="020B0500000000000000" pitchFamily="34" charset="0"/>
                </a:rPr>
                <a:t> dolor sit </a:t>
              </a:r>
              <a:r>
                <a:rPr lang="en-US" sz="2100" b="1" i="1" dirty="0" err="1">
                  <a:solidFill>
                    <a:schemeClr val="bg2">
                      <a:lumMod val="10000"/>
                    </a:schemeClr>
                  </a:solidFill>
                  <a:latin typeface="Commercial-Script" panose="020B0500000000000000" pitchFamily="34" charset="0"/>
                </a:rPr>
                <a:t>amet</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consectetur</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adipisci</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velit</a:t>
              </a:r>
              <a:r>
                <a:rPr lang="en-US" sz="2100" b="1" i="1" dirty="0">
                  <a:solidFill>
                    <a:schemeClr val="bg2">
                      <a:lumMod val="10000"/>
                    </a:schemeClr>
                  </a:solidFill>
                  <a:latin typeface="Commercial-Script" panose="020B0500000000000000" pitchFamily="34" charset="0"/>
                </a:rPr>
                <a:t>...</a:t>
              </a:r>
            </a:p>
          </p:txBody>
        </p:sp>
      </p:grpSp>
      <p:grpSp>
        <p:nvGrpSpPr>
          <p:cNvPr id="53" name="Group 52">
            <a:extLst>
              <a:ext uri="{FF2B5EF4-FFF2-40B4-BE49-F238E27FC236}">
                <a16:creationId xmlns:a16="http://schemas.microsoft.com/office/drawing/2014/main" id="{D92E53BB-1979-472D-88D1-65BAB65BD281}"/>
              </a:ext>
            </a:extLst>
          </p:cNvPr>
          <p:cNvGrpSpPr/>
          <p:nvPr/>
        </p:nvGrpSpPr>
        <p:grpSpPr>
          <a:xfrm>
            <a:off x="3758354" y="1790589"/>
            <a:ext cx="2985581" cy="3871161"/>
            <a:chOff x="2765723" y="1359455"/>
            <a:chExt cx="3612553" cy="4684105"/>
          </a:xfrm>
        </p:grpSpPr>
        <p:pic>
          <p:nvPicPr>
            <p:cNvPr id="54" name="Picture 53">
              <a:extLst>
                <a:ext uri="{FF2B5EF4-FFF2-40B4-BE49-F238E27FC236}">
                  <a16:creationId xmlns:a16="http://schemas.microsoft.com/office/drawing/2014/main" id="{8FB0EBD9-29C0-497C-9800-954B48B244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5723" y="1359455"/>
              <a:ext cx="3612553" cy="4684105"/>
            </a:xfrm>
            <a:prstGeom prst="rect">
              <a:avLst/>
            </a:prstGeom>
            <a:solidFill>
              <a:srgbClr val="FF99CC"/>
            </a:solidFill>
          </p:spPr>
        </p:pic>
        <p:sp>
          <p:nvSpPr>
            <p:cNvPr id="55" name="TextBox 54">
              <a:extLst>
                <a:ext uri="{FF2B5EF4-FFF2-40B4-BE49-F238E27FC236}">
                  <a16:creationId xmlns:a16="http://schemas.microsoft.com/office/drawing/2014/main" id="{2B822CF5-A161-493D-A089-83EFC2390624}"/>
                </a:ext>
              </a:extLst>
            </p:cNvPr>
            <p:cNvSpPr txBox="1"/>
            <p:nvPr/>
          </p:nvSpPr>
          <p:spPr>
            <a:xfrm>
              <a:off x="3179205" y="1501795"/>
              <a:ext cx="1737966" cy="646331"/>
            </a:xfrm>
            <a:prstGeom prst="rect">
              <a:avLst/>
            </a:prstGeom>
            <a:noFill/>
          </p:spPr>
          <p:txBody>
            <a:bodyPr wrap="square" rtlCol="0">
              <a:spAutoFit/>
            </a:bodyPr>
            <a:lstStyle/>
            <a:p>
              <a:pPr algn="l"/>
              <a:r>
                <a:rPr lang="en-US" sz="3600" b="1" dirty="0">
                  <a:solidFill>
                    <a:schemeClr val="bg2">
                      <a:lumMod val="10000"/>
                    </a:schemeClr>
                  </a:solidFill>
                  <a:latin typeface="Commercial-Script" panose="020B0500000000000000" pitchFamily="34" charset="0"/>
                </a:rPr>
                <a:t>Jesus</a:t>
              </a:r>
            </a:p>
          </p:txBody>
        </p:sp>
        <p:sp>
          <p:nvSpPr>
            <p:cNvPr id="56" name="TextBox 55">
              <a:extLst>
                <a:ext uri="{FF2B5EF4-FFF2-40B4-BE49-F238E27FC236}">
                  <a16:creationId xmlns:a16="http://schemas.microsoft.com/office/drawing/2014/main" id="{79C755C4-E4EE-444F-A6F4-ACF3CBEF8260}"/>
                </a:ext>
              </a:extLst>
            </p:cNvPr>
            <p:cNvSpPr txBox="1"/>
            <p:nvPr/>
          </p:nvSpPr>
          <p:spPr>
            <a:xfrm>
              <a:off x="2961202" y="2161794"/>
              <a:ext cx="1901468" cy="486450"/>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Neque</a:t>
              </a:r>
              <a:r>
                <a:rPr lang="en-US" b="1" i="1" dirty="0">
                  <a:solidFill>
                    <a:schemeClr val="bg2">
                      <a:lumMod val="10000"/>
                    </a:schemeClr>
                  </a:solidFill>
                  <a:latin typeface="Commercial-Script" panose="020B0500000000000000" pitchFamily="34" charset="0"/>
                </a:rPr>
                <a:t> </a:t>
              </a:r>
              <a:r>
                <a:rPr lang="en-US" b="1" i="1" dirty="0" err="1">
                  <a:solidFill>
                    <a:schemeClr val="bg2">
                      <a:lumMod val="10000"/>
                    </a:schemeClr>
                  </a:solidFill>
                  <a:latin typeface="Commercial-Script" panose="020B0500000000000000" pitchFamily="34" charset="0"/>
                </a:rPr>
                <a:t>porro</a:t>
              </a:r>
              <a:r>
                <a:rPr lang="en-US" b="1" i="1" dirty="0">
                  <a:solidFill>
                    <a:schemeClr val="bg2">
                      <a:lumMod val="10000"/>
                    </a:schemeClr>
                  </a:solidFill>
                  <a:latin typeface="Commercial-Script" panose="020B0500000000000000" pitchFamily="34" charset="0"/>
                </a:rPr>
                <a:t> </a:t>
              </a:r>
            </a:p>
            <a:p>
              <a:pPr algn="l"/>
              <a:endParaRPr lang="en-US" sz="3200" b="1" dirty="0">
                <a:solidFill>
                  <a:schemeClr val="bg2">
                    <a:lumMod val="10000"/>
                  </a:schemeClr>
                </a:solidFill>
                <a:latin typeface="Commercial-Script" panose="020B0500000000000000" pitchFamily="34" charset="0"/>
              </a:endParaRPr>
            </a:p>
          </p:txBody>
        </p:sp>
        <p:sp>
          <p:nvSpPr>
            <p:cNvPr id="57" name="TextBox 56">
              <a:extLst>
                <a:ext uri="{FF2B5EF4-FFF2-40B4-BE49-F238E27FC236}">
                  <a16:creationId xmlns:a16="http://schemas.microsoft.com/office/drawing/2014/main" id="{B33B51CF-258E-4F89-A06F-1F7FF1F455FC}"/>
                </a:ext>
              </a:extLst>
            </p:cNvPr>
            <p:cNvSpPr txBox="1"/>
            <p:nvPr/>
          </p:nvSpPr>
          <p:spPr>
            <a:xfrm>
              <a:off x="3071213" y="2398973"/>
              <a:ext cx="1901468" cy="369332"/>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est</a:t>
              </a:r>
              <a:r>
                <a:rPr lang="en-US" b="1" i="1" dirty="0">
                  <a:solidFill>
                    <a:schemeClr val="bg2">
                      <a:lumMod val="10000"/>
                    </a:schemeClr>
                  </a:solidFill>
                  <a:latin typeface="Commercial-Script" panose="020B0500000000000000" pitchFamily="34" charset="0"/>
                </a:rPr>
                <a:t> qui </a:t>
              </a:r>
              <a:r>
                <a:rPr lang="en-US" b="1" i="1" dirty="0" err="1">
                  <a:solidFill>
                    <a:schemeClr val="bg2">
                      <a:lumMod val="10000"/>
                    </a:schemeClr>
                  </a:solidFill>
                  <a:latin typeface="Commercial-Script" panose="020B0500000000000000" pitchFamily="34" charset="0"/>
                </a:rPr>
                <a:t>dolorem</a:t>
              </a:r>
              <a:endParaRPr lang="en-US" b="1" i="1" dirty="0">
                <a:solidFill>
                  <a:schemeClr val="bg2">
                    <a:lumMod val="10000"/>
                  </a:schemeClr>
                </a:solidFill>
                <a:latin typeface="Commercial-Script" panose="020B0500000000000000" pitchFamily="34" charset="0"/>
              </a:endParaRPr>
            </a:p>
          </p:txBody>
        </p:sp>
        <p:sp>
          <p:nvSpPr>
            <p:cNvPr id="58" name="TextBox 57">
              <a:extLst>
                <a:ext uri="{FF2B5EF4-FFF2-40B4-BE49-F238E27FC236}">
                  <a16:creationId xmlns:a16="http://schemas.microsoft.com/office/drawing/2014/main" id="{2366DE70-E8E9-4E20-8561-2E7BC23D4CE6}"/>
                </a:ext>
              </a:extLst>
            </p:cNvPr>
            <p:cNvSpPr txBox="1"/>
            <p:nvPr/>
          </p:nvSpPr>
          <p:spPr>
            <a:xfrm>
              <a:off x="3163057" y="1867086"/>
              <a:ext cx="1901468" cy="369332"/>
            </a:xfrm>
            <a:prstGeom prst="rect">
              <a:avLst/>
            </a:prstGeom>
            <a:noFill/>
          </p:spPr>
          <p:txBody>
            <a:bodyPr wrap="square" rtlCol="0">
              <a:spAutoFit/>
            </a:bodyPr>
            <a:lstStyle/>
            <a:p>
              <a:r>
                <a:rPr lang="en-US" b="1" i="1" dirty="0">
                  <a:solidFill>
                    <a:schemeClr val="bg2">
                      <a:lumMod val="10000"/>
                    </a:schemeClr>
                  </a:solidFill>
                  <a:latin typeface="Commercial-Script" panose="020B0500000000000000" pitchFamily="34" charset="0"/>
                </a:rPr>
                <a:t>ipsum </a:t>
              </a:r>
              <a:r>
                <a:rPr lang="en-US" b="1" i="1" dirty="0" err="1">
                  <a:solidFill>
                    <a:schemeClr val="bg2">
                      <a:lumMod val="10000"/>
                    </a:schemeClr>
                  </a:solidFill>
                  <a:latin typeface="Commercial-Script" panose="020B0500000000000000" pitchFamily="34" charset="0"/>
                </a:rPr>
                <a:t>quia</a:t>
              </a:r>
              <a:r>
                <a:rPr lang="en-US" b="1" i="1" dirty="0">
                  <a:solidFill>
                    <a:schemeClr val="bg2">
                      <a:lumMod val="10000"/>
                    </a:schemeClr>
                  </a:solidFill>
                  <a:latin typeface="Commercial-Script" panose="020B0500000000000000" pitchFamily="34" charset="0"/>
                </a:rPr>
                <a:t> </a:t>
              </a:r>
            </a:p>
          </p:txBody>
        </p:sp>
        <p:sp>
          <p:nvSpPr>
            <p:cNvPr id="59" name="TextBox 58">
              <a:extLst>
                <a:ext uri="{FF2B5EF4-FFF2-40B4-BE49-F238E27FC236}">
                  <a16:creationId xmlns:a16="http://schemas.microsoft.com/office/drawing/2014/main" id="{57DF3CE3-34AB-4B99-BBF9-4A28AF59BF30}"/>
                </a:ext>
              </a:extLst>
            </p:cNvPr>
            <p:cNvSpPr txBox="1"/>
            <p:nvPr/>
          </p:nvSpPr>
          <p:spPr>
            <a:xfrm>
              <a:off x="2779534" y="3784769"/>
              <a:ext cx="647952" cy="587396"/>
            </a:xfrm>
            <a:prstGeom prst="rect">
              <a:avLst/>
            </a:prstGeom>
            <a:noFill/>
          </p:spPr>
          <p:txBody>
            <a:bodyPr wrap="square" rtlCol="0">
              <a:spAutoFit/>
            </a:bodyPr>
            <a:lstStyle/>
            <a:p>
              <a:pPr algn="l"/>
              <a:r>
                <a:rPr lang="en-US" sz="3200" b="1" dirty="0">
                  <a:solidFill>
                    <a:schemeClr val="bg2">
                      <a:lumMod val="10000"/>
                    </a:schemeClr>
                  </a:solidFill>
                  <a:sym typeface="Wingdings 2" panose="05020102010507070707" pitchFamily="18" charset="2"/>
                </a:rPr>
                <a:t></a:t>
              </a:r>
              <a:endParaRPr lang="en-US" sz="3200" b="1" dirty="0">
                <a:solidFill>
                  <a:schemeClr val="bg2">
                    <a:lumMod val="10000"/>
                  </a:schemeClr>
                </a:solidFill>
              </a:endParaRPr>
            </a:p>
          </p:txBody>
        </p:sp>
        <p:sp>
          <p:nvSpPr>
            <p:cNvPr id="60" name="Rectangle 59">
              <a:extLst>
                <a:ext uri="{FF2B5EF4-FFF2-40B4-BE49-F238E27FC236}">
                  <a16:creationId xmlns:a16="http://schemas.microsoft.com/office/drawing/2014/main" id="{89E2CDA7-B103-4365-A102-819C66B7A4E0}"/>
                </a:ext>
              </a:extLst>
            </p:cNvPr>
            <p:cNvSpPr/>
            <p:nvPr/>
          </p:nvSpPr>
          <p:spPr>
            <a:xfrm>
              <a:off x="3290701" y="2832551"/>
              <a:ext cx="1375698" cy="369332"/>
            </a:xfrm>
            <a:prstGeom prst="rect">
              <a:avLst/>
            </a:prstGeom>
          </p:spPr>
          <p:txBody>
            <a:bodyPr wrap="none">
              <a:spAutoFit/>
            </a:bodyPr>
            <a:lstStyle/>
            <a:p>
              <a:pPr algn="ctr"/>
              <a:r>
                <a:rPr lang="en-US" b="1" i="1" dirty="0">
                  <a:solidFill>
                    <a:srgbClr val="000000"/>
                  </a:solidFill>
                  <a:latin typeface="Commercial-Script" panose="020B0500000000000000" pitchFamily="34" charset="0"/>
                </a:rPr>
                <a:t>dolor sit </a:t>
              </a:r>
              <a:r>
                <a:rPr lang="en-US" b="1" i="1" dirty="0" err="1">
                  <a:solidFill>
                    <a:srgbClr val="000000"/>
                  </a:solidFill>
                  <a:latin typeface="Commercial-Script" panose="020B0500000000000000" pitchFamily="34" charset="0"/>
                </a:rPr>
                <a:t>amet</a:t>
              </a:r>
              <a:endParaRPr lang="en-US" b="1" i="1" dirty="0">
                <a:solidFill>
                  <a:srgbClr val="000000"/>
                </a:solidFill>
                <a:effectLst/>
                <a:latin typeface="Commercial-Script" panose="020B0500000000000000" pitchFamily="34" charset="0"/>
              </a:endParaRPr>
            </a:p>
          </p:txBody>
        </p:sp>
        <p:sp>
          <p:nvSpPr>
            <p:cNvPr id="61" name="TextBox 60">
              <a:extLst>
                <a:ext uri="{FF2B5EF4-FFF2-40B4-BE49-F238E27FC236}">
                  <a16:creationId xmlns:a16="http://schemas.microsoft.com/office/drawing/2014/main" id="{9D7C39B1-2298-4D52-8603-66C77BD26637}"/>
                </a:ext>
              </a:extLst>
            </p:cNvPr>
            <p:cNvSpPr txBox="1"/>
            <p:nvPr/>
          </p:nvSpPr>
          <p:spPr>
            <a:xfrm>
              <a:off x="2834033" y="4674949"/>
              <a:ext cx="3457765" cy="1223237"/>
            </a:xfrm>
            <a:prstGeom prst="rect">
              <a:avLst/>
            </a:prstGeom>
            <a:noFill/>
          </p:spPr>
          <p:txBody>
            <a:bodyPr wrap="square" rtlCol="0">
              <a:prstTxWarp prst="textPlain">
                <a:avLst/>
              </a:prstTxWarp>
              <a:spAutoFit/>
            </a:bodyPr>
            <a:lstStyle/>
            <a:p>
              <a:r>
                <a:rPr lang="en-US" sz="2100" b="1" i="1" dirty="0">
                  <a:solidFill>
                    <a:schemeClr val="bg2">
                      <a:lumMod val="10000"/>
                    </a:schemeClr>
                  </a:solidFill>
                  <a:latin typeface="Commercial-Script" panose="020B0500000000000000" pitchFamily="34" charset="0"/>
                </a:rPr>
                <a:t>"</a:t>
              </a:r>
              <a:r>
                <a:rPr lang="en-US" sz="2100" b="1" i="1" dirty="0" err="1">
                  <a:solidFill>
                    <a:schemeClr val="bg2">
                      <a:lumMod val="10000"/>
                    </a:schemeClr>
                  </a:solidFill>
                  <a:latin typeface="Commercial-Script" panose="020B0500000000000000" pitchFamily="34" charset="0"/>
                </a:rPr>
                <a:t>Neque</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porro</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quisquam</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est</a:t>
              </a:r>
              <a:r>
                <a:rPr lang="en-US" sz="2100" b="1" i="1" dirty="0">
                  <a:solidFill>
                    <a:schemeClr val="bg2">
                      <a:lumMod val="10000"/>
                    </a:schemeClr>
                  </a:solidFill>
                  <a:latin typeface="Commercial-Script" panose="020B0500000000000000" pitchFamily="34" charset="0"/>
                </a:rPr>
                <a:t> qui </a:t>
              </a:r>
              <a:r>
                <a:rPr lang="en-US" sz="2100" b="1" i="1" dirty="0" err="1">
                  <a:solidFill>
                    <a:schemeClr val="bg2">
                      <a:lumMod val="10000"/>
                    </a:schemeClr>
                  </a:solidFill>
                  <a:latin typeface="Commercial-Script" panose="020B0500000000000000" pitchFamily="34" charset="0"/>
                </a:rPr>
                <a:t>dolorem</a:t>
              </a:r>
              <a:r>
                <a:rPr lang="en-US" sz="2100" b="1" i="1" dirty="0">
                  <a:solidFill>
                    <a:schemeClr val="bg2">
                      <a:lumMod val="10000"/>
                    </a:schemeClr>
                  </a:solidFill>
                  <a:latin typeface="Commercial-Script" panose="020B0500000000000000" pitchFamily="34" charset="0"/>
                </a:rPr>
                <a:t> ipsum </a:t>
              </a:r>
              <a:r>
                <a:rPr lang="en-US" sz="2100" b="1" i="1" dirty="0" err="1">
                  <a:solidFill>
                    <a:schemeClr val="bg2">
                      <a:lumMod val="10000"/>
                    </a:schemeClr>
                  </a:solidFill>
                  <a:latin typeface="Commercial-Script" panose="020B0500000000000000" pitchFamily="34" charset="0"/>
                </a:rPr>
                <a:t>quia</a:t>
              </a:r>
              <a:r>
                <a:rPr lang="en-US" sz="2100" b="1" i="1" dirty="0">
                  <a:solidFill>
                    <a:schemeClr val="bg2">
                      <a:lumMod val="10000"/>
                    </a:schemeClr>
                  </a:solidFill>
                  <a:latin typeface="Commercial-Script" panose="020B0500000000000000" pitchFamily="34" charset="0"/>
                </a:rPr>
                <a:t> dolor sit </a:t>
              </a:r>
              <a:r>
                <a:rPr lang="en-US" sz="2100" b="1" i="1" dirty="0" err="1">
                  <a:solidFill>
                    <a:schemeClr val="bg2">
                      <a:lumMod val="10000"/>
                    </a:schemeClr>
                  </a:solidFill>
                  <a:latin typeface="Commercial-Script" panose="020B0500000000000000" pitchFamily="34" charset="0"/>
                </a:rPr>
                <a:t>amet</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consectetur</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adipisci</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velit</a:t>
              </a:r>
              <a:r>
                <a:rPr lang="en-US" sz="2100" b="1" i="1" dirty="0">
                  <a:solidFill>
                    <a:schemeClr val="bg2">
                      <a:lumMod val="10000"/>
                    </a:schemeClr>
                  </a:solidFill>
                  <a:latin typeface="Commercial-Script" panose="020B0500000000000000" pitchFamily="34" charset="0"/>
                </a:rPr>
                <a:t>...</a:t>
              </a:r>
            </a:p>
          </p:txBody>
        </p:sp>
      </p:grpSp>
      <p:grpSp>
        <p:nvGrpSpPr>
          <p:cNvPr id="62" name="Group 61">
            <a:extLst>
              <a:ext uri="{FF2B5EF4-FFF2-40B4-BE49-F238E27FC236}">
                <a16:creationId xmlns:a16="http://schemas.microsoft.com/office/drawing/2014/main" id="{0E0526F7-5B21-4483-A2A3-757E9959FF41}"/>
              </a:ext>
            </a:extLst>
          </p:cNvPr>
          <p:cNvGrpSpPr/>
          <p:nvPr/>
        </p:nvGrpSpPr>
        <p:grpSpPr>
          <a:xfrm>
            <a:off x="3891182" y="1923325"/>
            <a:ext cx="2985581" cy="3871161"/>
            <a:chOff x="2765723" y="1359455"/>
            <a:chExt cx="3612553" cy="4684105"/>
          </a:xfrm>
        </p:grpSpPr>
        <p:pic>
          <p:nvPicPr>
            <p:cNvPr id="63" name="Picture 62">
              <a:extLst>
                <a:ext uri="{FF2B5EF4-FFF2-40B4-BE49-F238E27FC236}">
                  <a16:creationId xmlns:a16="http://schemas.microsoft.com/office/drawing/2014/main" id="{1344CA81-F2EA-4EB1-95EA-396EDFF6800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5723" y="1359455"/>
              <a:ext cx="3612553" cy="4684105"/>
            </a:xfrm>
            <a:prstGeom prst="rect">
              <a:avLst/>
            </a:prstGeom>
            <a:solidFill>
              <a:srgbClr val="FF99CC"/>
            </a:solidFill>
          </p:spPr>
        </p:pic>
        <p:sp>
          <p:nvSpPr>
            <p:cNvPr id="64" name="TextBox 63">
              <a:extLst>
                <a:ext uri="{FF2B5EF4-FFF2-40B4-BE49-F238E27FC236}">
                  <a16:creationId xmlns:a16="http://schemas.microsoft.com/office/drawing/2014/main" id="{66673501-1753-475A-B5B5-4A6DCF9689A5}"/>
                </a:ext>
              </a:extLst>
            </p:cNvPr>
            <p:cNvSpPr txBox="1"/>
            <p:nvPr/>
          </p:nvSpPr>
          <p:spPr>
            <a:xfrm>
              <a:off x="3179205" y="1501795"/>
              <a:ext cx="1737966" cy="646331"/>
            </a:xfrm>
            <a:prstGeom prst="rect">
              <a:avLst/>
            </a:prstGeom>
            <a:noFill/>
          </p:spPr>
          <p:txBody>
            <a:bodyPr wrap="square" rtlCol="0">
              <a:spAutoFit/>
            </a:bodyPr>
            <a:lstStyle/>
            <a:p>
              <a:pPr algn="l"/>
              <a:r>
                <a:rPr lang="en-US" sz="3600" b="1" dirty="0">
                  <a:solidFill>
                    <a:schemeClr val="bg2">
                      <a:lumMod val="10000"/>
                    </a:schemeClr>
                  </a:solidFill>
                  <a:latin typeface="Commercial-Script" panose="020B0500000000000000" pitchFamily="34" charset="0"/>
                </a:rPr>
                <a:t>Jesus</a:t>
              </a:r>
            </a:p>
          </p:txBody>
        </p:sp>
        <p:sp>
          <p:nvSpPr>
            <p:cNvPr id="65" name="TextBox 64">
              <a:extLst>
                <a:ext uri="{FF2B5EF4-FFF2-40B4-BE49-F238E27FC236}">
                  <a16:creationId xmlns:a16="http://schemas.microsoft.com/office/drawing/2014/main" id="{AAECCE15-6E56-461C-877C-EF9F78F3F058}"/>
                </a:ext>
              </a:extLst>
            </p:cNvPr>
            <p:cNvSpPr txBox="1"/>
            <p:nvPr/>
          </p:nvSpPr>
          <p:spPr>
            <a:xfrm>
              <a:off x="2961202" y="2161794"/>
              <a:ext cx="1901468" cy="486450"/>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Neque</a:t>
              </a:r>
              <a:r>
                <a:rPr lang="en-US" b="1" i="1" dirty="0">
                  <a:solidFill>
                    <a:schemeClr val="bg2">
                      <a:lumMod val="10000"/>
                    </a:schemeClr>
                  </a:solidFill>
                  <a:latin typeface="Commercial-Script" panose="020B0500000000000000" pitchFamily="34" charset="0"/>
                </a:rPr>
                <a:t> </a:t>
              </a:r>
              <a:r>
                <a:rPr lang="en-US" b="1" i="1" dirty="0" err="1">
                  <a:solidFill>
                    <a:schemeClr val="bg2">
                      <a:lumMod val="10000"/>
                    </a:schemeClr>
                  </a:solidFill>
                  <a:latin typeface="Commercial-Script" panose="020B0500000000000000" pitchFamily="34" charset="0"/>
                </a:rPr>
                <a:t>porro</a:t>
              </a:r>
              <a:r>
                <a:rPr lang="en-US" b="1" i="1" dirty="0">
                  <a:solidFill>
                    <a:schemeClr val="bg2">
                      <a:lumMod val="10000"/>
                    </a:schemeClr>
                  </a:solidFill>
                  <a:latin typeface="Commercial-Script" panose="020B0500000000000000" pitchFamily="34" charset="0"/>
                </a:rPr>
                <a:t> </a:t>
              </a:r>
            </a:p>
            <a:p>
              <a:pPr algn="l"/>
              <a:endParaRPr lang="en-US" sz="3200" b="1" dirty="0">
                <a:solidFill>
                  <a:schemeClr val="bg2">
                    <a:lumMod val="10000"/>
                  </a:schemeClr>
                </a:solidFill>
                <a:latin typeface="Commercial-Script" panose="020B0500000000000000" pitchFamily="34" charset="0"/>
              </a:endParaRPr>
            </a:p>
          </p:txBody>
        </p:sp>
        <p:sp>
          <p:nvSpPr>
            <p:cNvPr id="66" name="TextBox 65">
              <a:extLst>
                <a:ext uri="{FF2B5EF4-FFF2-40B4-BE49-F238E27FC236}">
                  <a16:creationId xmlns:a16="http://schemas.microsoft.com/office/drawing/2014/main" id="{F73C8230-837A-42EA-80C4-C0F7188E60FD}"/>
                </a:ext>
              </a:extLst>
            </p:cNvPr>
            <p:cNvSpPr txBox="1"/>
            <p:nvPr/>
          </p:nvSpPr>
          <p:spPr>
            <a:xfrm>
              <a:off x="3071213" y="2398973"/>
              <a:ext cx="1901468" cy="369332"/>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est</a:t>
              </a:r>
              <a:r>
                <a:rPr lang="en-US" b="1" i="1" dirty="0">
                  <a:solidFill>
                    <a:schemeClr val="bg2">
                      <a:lumMod val="10000"/>
                    </a:schemeClr>
                  </a:solidFill>
                  <a:latin typeface="Commercial-Script" panose="020B0500000000000000" pitchFamily="34" charset="0"/>
                </a:rPr>
                <a:t> qui </a:t>
              </a:r>
              <a:r>
                <a:rPr lang="en-US" b="1" i="1" dirty="0" err="1">
                  <a:solidFill>
                    <a:schemeClr val="bg2">
                      <a:lumMod val="10000"/>
                    </a:schemeClr>
                  </a:solidFill>
                  <a:latin typeface="Commercial-Script" panose="020B0500000000000000" pitchFamily="34" charset="0"/>
                </a:rPr>
                <a:t>dolorem</a:t>
              </a:r>
              <a:endParaRPr lang="en-US" b="1" i="1" dirty="0">
                <a:solidFill>
                  <a:schemeClr val="bg2">
                    <a:lumMod val="10000"/>
                  </a:schemeClr>
                </a:solidFill>
                <a:latin typeface="Commercial-Script" panose="020B0500000000000000" pitchFamily="34" charset="0"/>
              </a:endParaRPr>
            </a:p>
          </p:txBody>
        </p:sp>
        <p:sp>
          <p:nvSpPr>
            <p:cNvPr id="67" name="TextBox 66">
              <a:extLst>
                <a:ext uri="{FF2B5EF4-FFF2-40B4-BE49-F238E27FC236}">
                  <a16:creationId xmlns:a16="http://schemas.microsoft.com/office/drawing/2014/main" id="{FD0FF419-B26D-457E-9D32-2EC5404905DF}"/>
                </a:ext>
              </a:extLst>
            </p:cNvPr>
            <p:cNvSpPr txBox="1"/>
            <p:nvPr/>
          </p:nvSpPr>
          <p:spPr>
            <a:xfrm>
              <a:off x="3163057" y="1867086"/>
              <a:ext cx="1901468" cy="369332"/>
            </a:xfrm>
            <a:prstGeom prst="rect">
              <a:avLst/>
            </a:prstGeom>
            <a:noFill/>
          </p:spPr>
          <p:txBody>
            <a:bodyPr wrap="square" rtlCol="0">
              <a:spAutoFit/>
            </a:bodyPr>
            <a:lstStyle/>
            <a:p>
              <a:r>
                <a:rPr lang="en-US" b="1" i="1" dirty="0">
                  <a:solidFill>
                    <a:schemeClr val="bg2">
                      <a:lumMod val="10000"/>
                    </a:schemeClr>
                  </a:solidFill>
                  <a:latin typeface="Commercial-Script" panose="020B0500000000000000" pitchFamily="34" charset="0"/>
                </a:rPr>
                <a:t>ipsum </a:t>
              </a:r>
              <a:r>
                <a:rPr lang="en-US" b="1" i="1" dirty="0" err="1">
                  <a:solidFill>
                    <a:schemeClr val="bg2">
                      <a:lumMod val="10000"/>
                    </a:schemeClr>
                  </a:solidFill>
                  <a:latin typeface="Commercial-Script" panose="020B0500000000000000" pitchFamily="34" charset="0"/>
                </a:rPr>
                <a:t>quia</a:t>
              </a:r>
              <a:r>
                <a:rPr lang="en-US" b="1" i="1" dirty="0">
                  <a:solidFill>
                    <a:schemeClr val="bg2">
                      <a:lumMod val="10000"/>
                    </a:schemeClr>
                  </a:solidFill>
                  <a:latin typeface="Commercial-Script" panose="020B0500000000000000" pitchFamily="34" charset="0"/>
                </a:rPr>
                <a:t> </a:t>
              </a:r>
            </a:p>
          </p:txBody>
        </p:sp>
        <p:sp>
          <p:nvSpPr>
            <p:cNvPr id="68" name="TextBox 67">
              <a:extLst>
                <a:ext uri="{FF2B5EF4-FFF2-40B4-BE49-F238E27FC236}">
                  <a16:creationId xmlns:a16="http://schemas.microsoft.com/office/drawing/2014/main" id="{B2237C2D-F008-438E-A3FD-DF10772AECC9}"/>
                </a:ext>
              </a:extLst>
            </p:cNvPr>
            <p:cNvSpPr txBox="1"/>
            <p:nvPr/>
          </p:nvSpPr>
          <p:spPr>
            <a:xfrm>
              <a:off x="2779534" y="3784769"/>
              <a:ext cx="647952" cy="587396"/>
            </a:xfrm>
            <a:prstGeom prst="rect">
              <a:avLst/>
            </a:prstGeom>
            <a:noFill/>
          </p:spPr>
          <p:txBody>
            <a:bodyPr wrap="square" rtlCol="0">
              <a:spAutoFit/>
            </a:bodyPr>
            <a:lstStyle/>
            <a:p>
              <a:pPr algn="l"/>
              <a:r>
                <a:rPr lang="en-US" sz="3200" b="1" dirty="0">
                  <a:solidFill>
                    <a:schemeClr val="bg2">
                      <a:lumMod val="10000"/>
                    </a:schemeClr>
                  </a:solidFill>
                  <a:sym typeface="Wingdings 2" panose="05020102010507070707" pitchFamily="18" charset="2"/>
                </a:rPr>
                <a:t></a:t>
              </a:r>
              <a:endParaRPr lang="en-US" sz="3200" b="1" dirty="0">
                <a:solidFill>
                  <a:schemeClr val="bg2">
                    <a:lumMod val="10000"/>
                  </a:schemeClr>
                </a:solidFill>
              </a:endParaRPr>
            </a:p>
          </p:txBody>
        </p:sp>
        <p:sp>
          <p:nvSpPr>
            <p:cNvPr id="69" name="Rectangle 68">
              <a:extLst>
                <a:ext uri="{FF2B5EF4-FFF2-40B4-BE49-F238E27FC236}">
                  <a16:creationId xmlns:a16="http://schemas.microsoft.com/office/drawing/2014/main" id="{AA2D08C5-46E1-4020-A4A4-6ED41311B88B}"/>
                </a:ext>
              </a:extLst>
            </p:cNvPr>
            <p:cNvSpPr/>
            <p:nvPr/>
          </p:nvSpPr>
          <p:spPr>
            <a:xfrm>
              <a:off x="3290701" y="2832551"/>
              <a:ext cx="1375698" cy="369332"/>
            </a:xfrm>
            <a:prstGeom prst="rect">
              <a:avLst/>
            </a:prstGeom>
          </p:spPr>
          <p:txBody>
            <a:bodyPr wrap="none">
              <a:spAutoFit/>
            </a:bodyPr>
            <a:lstStyle/>
            <a:p>
              <a:pPr algn="ctr"/>
              <a:r>
                <a:rPr lang="en-US" b="1" i="1" dirty="0">
                  <a:solidFill>
                    <a:srgbClr val="000000"/>
                  </a:solidFill>
                  <a:latin typeface="Commercial-Script" panose="020B0500000000000000" pitchFamily="34" charset="0"/>
                </a:rPr>
                <a:t>dolor sit </a:t>
              </a:r>
              <a:r>
                <a:rPr lang="en-US" b="1" i="1" dirty="0" err="1">
                  <a:solidFill>
                    <a:srgbClr val="000000"/>
                  </a:solidFill>
                  <a:latin typeface="Commercial-Script" panose="020B0500000000000000" pitchFamily="34" charset="0"/>
                </a:rPr>
                <a:t>amet</a:t>
              </a:r>
              <a:endParaRPr lang="en-US" b="1" i="1" dirty="0">
                <a:solidFill>
                  <a:srgbClr val="000000"/>
                </a:solidFill>
                <a:effectLst/>
                <a:latin typeface="Commercial-Script" panose="020B0500000000000000" pitchFamily="34" charset="0"/>
              </a:endParaRPr>
            </a:p>
          </p:txBody>
        </p:sp>
        <p:sp>
          <p:nvSpPr>
            <p:cNvPr id="70" name="TextBox 69">
              <a:extLst>
                <a:ext uri="{FF2B5EF4-FFF2-40B4-BE49-F238E27FC236}">
                  <a16:creationId xmlns:a16="http://schemas.microsoft.com/office/drawing/2014/main" id="{C7A57AC3-E7CA-48E1-9B43-FEBE3953F6A1}"/>
                </a:ext>
              </a:extLst>
            </p:cNvPr>
            <p:cNvSpPr txBox="1"/>
            <p:nvPr/>
          </p:nvSpPr>
          <p:spPr>
            <a:xfrm>
              <a:off x="2834033" y="4674949"/>
              <a:ext cx="3457765" cy="1223237"/>
            </a:xfrm>
            <a:prstGeom prst="rect">
              <a:avLst/>
            </a:prstGeom>
            <a:noFill/>
          </p:spPr>
          <p:txBody>
            <a:bodyPr wrap="square" rtlCol="0">
              <a:prstTxWarp prst="textPlain">
                <a:avLst/>
              </a:prstTxWarp>
              <a:spAutoFit/>
            </a:bodyPr>
            <a:lstStyle/>
            <a:p>
              <a:r>
                <a:rPr lang="en-US" sz="2100" b="1" i="1" dirty="0">
                  <a:solidFill>
                    <a:schemeClr val="bg2">
                      <a:lumMod val="10000"/>
                    </a:schemeClr>
                  </a:solidFill>
                  <a:latin typeface="Commercial-Script" panose="020B0500000000000000" pitchFamily="34" charset="0"/>
                </a:rPr>
                <a:t>"</a:t>
              </a:r>
              <a:r>
                <a:rPr lang="en-US" sz="2100" b="1" i="1" dirty="0" err="1">
                  <a:solidFill>
                    <a:schemeClr val="bg2">
                      <a:lumMod val="10000"/>
                    </a:schemeClr>
                  </a:solidFill>
                  <a:latin typeface="Commercial-Script" panose="020B0500000000000000" pitchFamily="34" charset="0"/>
                </a:rPr>
                <a:t>Neque</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porro</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quisquam</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est</a:t>
              </a:r>
              <a:r>
                <a:rPr lang="en-US" sz="2100" b="1" i="1" dirty="0">
                  <a:solidFill>
                    <a:schemeClr val="bg2">
                      <a:lumMod val="10000"/>
                    </a:schemeClr>
                  </a:solidFill>
                  <a:latin typeface="Commercial-Script" panose="020B0500000000000000" pitchFamily="34" charset="0"/>
                </a:rPr>
                <a:t> qui </a:t>
              </a:r>
              <a:r>
                <a:rPr lang="en-US" sz="2100" b="1" i="1" dirty="0" err="1">
                  <a:solidFill>
                    <a:schemeClr val="bg2">
                      <a:lumMod val="10000"/>
                    </a:schemeClr>
                  </a:solidFill>
                  <a:latin typeface="Commercial-Script" panose="020B0500000000000000" pitchFamily="34" charset="0"/>
                </a:rPr>
                <a:t>dolorem</a:t>
              </a:r>
              <a:r>
                <a:rPr lang="en-US" sz="2100" b="1" i="1" dirty="0">
                  <a:solidFill>
                    <a:schemeClr val="bg2">
                      <a:lumMod val="10000"/>
                    </a:schemeClr>
                  </a:solidFill>
                  <a:latin typeface="Commercial-Script" panose="020B0500000000000000" pitchFamily="34" charset="0"/>
                </a:rPr>
                <a:t> ipsum </a:t>
              </a:r>
              <a:r>
                <a:rPr lang="en-US" sz="2100" b="1" i="1" dirty="0" err="1">
                  <a:solidFill>
                    <a:schemeClr val="bg2">
                      <a:lumMod val="10000"/>
                    </a:schemeClr>
                  </a:solidFill>
                  <a:latin typeface="Commercial-Script" panose="020B0500000000000000" pitchFamily="34" charset="0"/>
                </a:rPr>
                <a:t>quia</a:t>
              </a:r>
              <a:r>
                <a:rPr lang="en-US" sz="2100" b="1" i="1" dirty="0">
                  <a:solidFill>
                    <a:schemeClr val="bg2">
                      <a:lumMod val="10000"/>
                    </a:schemeClr>
                  </a:solidFill>
                  <a:latin typeface="Commercial-Script" panose="020B0500000000000000" pitchFamily="34" charset="0"/>
                </a:rPr>
                <a:t> dolor sit </a:t>
              </a:r>
              <a:r>
                <a:rPr lang="en-US" sz="2100" b="1" i="1" dirty="0" err="1">
                  <a:solidFill>
                    <a:schemeClr val="bg2">
                      <a:lumMod val="10000"/>
                    </a:schemeClr>
                  </a:solidFill>
                  <a:latin typeface="Commercial-Script" panose="020B0500000000000000" pitchFamily="34" charset="0"/>
                </a:rPr>
                <a:t>amet</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consectetur</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adipisci</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velit</a:t>
              </a:r>
              <a:r>
                <a:rPr lang="en-US" sz="2100" b="1" i="1" dirty="0">
                  <a:solidFill>
                    <a:schemeClr val="bg2">
                      <a:lumMod val="10000"/>
                    </a:schemeClr>
                  </a:solidFill>
                  <a:latin typeface="Commercial-Script" panose="020B0500000000000000" pitchFamily="34" charset="0"/>
                </a:rPr>
                <a:t>...</a:t>
              </a:r>
            </a:p>
          </p:txBody>
        </p:sp>
      </p:grpSp>
      <p:grpSp>
        <p:nvGrpSpPr>
          <p:cNvPr id="71" name="Group 70">
            <a:extLst>
              <a:ext uri="{FF2B5EF4-FFF2-40B4-BE49-F238E27FC236}">
                <a16:creationId xmlns:a16="http://schemas.microsoft.com/office/drawing/2014/main" id="{911FCDE3-628E-42AC-862F-1F4B923D3DE6}"/>
              </a:ext>
            </a:extLst>
          </p:cNvPr>
          <p:cNvGrpSpPr/>
          <p:nvPr/>
        </p:nvGrpSpPr>
        <p:grpSpPr>
          <a:xfrm>
            <a:off x="4043582" y="2075725"/>
            <a:ext cx="2985581" cy="3871161"/>
            <a:chOff x="2765723" y="1359455"/>
            <a:chExt cx="3612553" cy="4684105"/>
          </a:xfrm>
        </p:grpSpPr>
        <p:pic>
          <p:nvPicPr>
            <p:cNvPr id="72" name="Picture 71">
              <a:extLst>
                <a:ext uri="{FF2B5EF4-FFF2-40B4-BE49-F238E27FC236}">
                  <a16:creationId xmlns:a16="http://schemas.microsoft.com/office/drawing/2014/main" id="{25B4C1F8-29C9-475B-8E9B-CC9AC4B847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5723" y="1359455"/>
              <a:ext cx="3612553" cy="4684105"/>
            </a:xfrm>
            <a:prstGeom prst="rect">
              <a:avLst/>
            </a:prstGeom>
            <a:solidFill>
              <a:srgbClr val="FF99CC"/>
            </a:solidFill>
          </p:spPr>
        </p:pic>
        <p:sp>
          <p:nvSpPr>
            <p:cNvPr id="73" name="TextBox 72">
              <a:extLst>
                <a:ext uri="{FF2B5EF4-FFF2-40B4-BE49-F238E27FC236}">
                  <a16:creationId xmlns:a16="http://schemas.microsoft.com/office/drawing/2014/main" id="{064049FA-17FD-41ED-A49F-029033827EA2}"/>
                </a:ext>
              </a:extLst>
            </p:cNvPr>
            <p:cNvSpPr txBox="1"/>
            <p:nvPr/>
          </p:nvSpPr>
          <p:spPr>
            <a:xfrm>
              <a:off x="3179205" y="1501795"/>
              <a:ext cx="1737966" cy="646331"/>
            </a:xfrm>
            <a:prstGeom prst="rect">
              <a:avLst/>
            </a:prstGeom>
            <a:noFill/>
          </p:spPr>
          <p:txBody>
            <a:bodyPr wrap="square" rtlCol="0">
              <a:spAutoFit/>
            </a:bodyPr>
            <a:lstStyle/>
            <a:p>
              <a:pPr algn="l"/>
              <a:r>
                <a:rPr lang="en-US" sz="3600" b="1" dirty="0">
                  <a:solidFill>
                    <a:schemeClr val="bg2">
                      <a:lumMod val="10000"/>
                    </a:schemeClr>
                  </a:solidFill>
                  <a:latin typeface="Commercial-Script" panose="020B0500000000000000" pitchFamily="34" charset="0"/>
                </a:rPr>
                <a:t>Jesus</a:t>
              </a:r>
            </a:p>
          </p:txBody>
        </p:sp>
        <p:sp>
          <p:nvSpPr>
            <p:cNvPr id="74" name="TextBox 73">
              <a:extLst>
                <a:ext uri="{FF2B5EF4-FFF2-40B4-BE49-F238E27FC236}">
                  <a16:creationId xmlns:a16="http://schemas.microsoft.com/office/drawing/2014/main" id="{890C4348-FB19-4293-AA9B-6D35E30FAFF1}"/>
                </a:ext>
              </a:extLst>
            </p:cNvPr>
            <p:cNvSpPr txBox="1"/>
            <p:nvPr/>
          </p:nvSpPr>
          <p:spPr>
            <a:xfrm>
              <a:off x="2961202" y="2161794"/>
              <a:ext cx="1901468" cy="486450"/>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Neque</a:t>
              </a:r>
              <a:r>
                <a:rPr lang="en-US" b="1" i="1" dirty="0">
                  <a:solidFill>
                    <a:schemeClr val="bg2">
                      <a:lumMod val="10000"/>
                    </a:schemeClr>
                  </a:solidFill>
                  <a:latin typeface="Commercial-Script" panose="020B0500000000000000" pitchFamily="34" charset="0"/>
                </a:rPr>
                <a:t> </a:t>
              </a:r>
              <a:r>
                <a:rPr lang="en-US" b="1" i="1" dirty="0" err="1">
                  <a:solidFill>
                    <a:schemeClr val="bg2">
                      <a:lumMod val="10000"/>
                    </a:schemeClr>
                  </a:solidFill>
                  <a:latin typeface="Commercial-Script" panose="020B0500000000000000" pitchFamily="34" charset="0"/>
                </a:rPr>
                <a:t>porro</a:t>
              </a:r>
              <a:r>
                <a:rPr lang="en-US" b="1" i="1" dirty="0">
                  <a:solidFill>
                    <a:schemeClr val="bg2">
                      <a:lumMod val="10000"/>
                    </a:schemeClr>
                  </a:solidFill>
                  <a:latin typeface="Commercial-Script" panose="020B0500000000000000" pitchFamily="34" charset="0"/>
                </a:rPr>
                <a:t> </a:t>
              </a:r>
            </a:p>
            <a:p>
              <a:pPr algn="l"/>
              <a:endParaRPr lang="en-US" sz="3200" b="1" dirty="0">
                <a:solidFill>
                  <a:schemeClr val="bg2">
                    <a:lumMod val="10000"/>
                  </a:schemeClr>
                </a:solidFill>
                <a:latin typeface="Commercial-Script" panose="020B0500000000000000" pitchFamily="34" charset="0"/>
              </a:endParaRPr>
            </a:p>
          </p:txBody>
        </p:sp>
        <p:sp>
          <p:nvSpPr>
            <p:cNvPr id="75" name="TextBox 74">
              <a:extLst>
                <a:ext uri="{FF2B5EF4-FFF2-40B4-BE49-F238E27FC236}">
                  <a16:creationId xmlns:a16="http://schemas.microsoft.com/office/drawing/2014/main" id="{8E8E1EF6-90ED-47E0-8876-C68FCD4E083E}"/>
                </a:ext>
              </a:extLst>
            </p:cNvPr>
            <p:cNvSpPr txBox="1"/>
            <p:nvPr/>
          </p:nvSpPr>
          <p:spPr>
            <a:xfrm>
              <a:off x="3071213" y="2398973"/>
              <a:ext cx="1901468" cy="369332"/>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est</a:t>
              </a:r>
              <a:r>
                <a:rPr lang="en-US" b="1" i="1" dirty="0">
                  <a:solidFill>
                    <a:schemeClr val="bg2">
                      <a:lumMod val="10000"/>
                    </a:schemeClr>
                  </a:solidFill>
                  <a:latin typeface="Commercial-Script" panose="020B0500000000000000" pitchFamily="34" charset="0"/>
                </a:rPr>
                <a:t> qui </a:t>
              </a:r>
              <a:r>
                <a:rPr lang="en-US" b="1" i="1" dirty="0" err="1">
                  <a:solidFill>
                    <a:schemeClr val="bg2">
                      <a:lumMod val="10000"/>
                    </a:schemeClr>
                  </a:solidFill>
                  <a:latin typeface="Commercial-Script" panose="020B0500000000000000" pitchFamily="34" charset="0"/>
                </a:rPr>
                <a:t>dolorem</a:t>
              </a:r>
              <a:endParaRPr lang="en-US" b="1" i="1" dirty="0">
                <a:solidFill>
                  <a:schemeClr val="bg2">
                    <a:lumMod val="10000"/>
                  </a:schemeClr>
                </a:solidFill>
                <a:latin typeface="Commercial-Script" panose="020B0500000000000000" pitchFamily="34" charset="0"/>
              </a:endParaRPr>
            </a:p>
          </p:txBody>
        </p:sp>
        <p:sp>
          <p:nvSpPr>
            <p:cNvPr id="76" name="TextBox 75">
              <a:extLst>
                <a:ext uri="{FF2B5EF4-FFF2-40B4-BE49-F238E27FC236}">
                  <a16:creationId xmlns:a16="http://schemas.microsoft.com/office/drawing/2014/main" id="{06C286C6-17B8-4A14-A641-21862180A63E}"/>
                </a:ext>
              </a:extLst>
            </p:cNvPr>
            <p:cNvSpPr txBox="1"/>
            <p:nvPr/>
          </p:nvSpPr>
          <p:spPr>
            <a:xfrm>
              <a:off x="3163057" y="1867086"/>
              <a:ext cx="1901468" cy="369332"/>
            </a:xfrm>
            <a:prstGeom prst="rect">
              <a:avLst/>
            </a:prstGeom>
            <a:noFill/>
          </p:spPr>
          <p:txBody>
            <a:bodyPr wrap="square" rtlCol="0">
              <a:spAutoFit/>
            </a:bodyPr>
            <a:lstStyle/>
            <a:p>
              <a:r>
                <a:rPr lang="en-US" b="1" i="1" dirty="0">
                  <a:solidFill>
                    <a:schemeClr val="bg2">
                      <a:lumMod val="10000"/>
                    </a:schemeClr>
                  </a:solidFill>
                  <a:latin typeface="Commercial-Script" panose="020B0500000000000000" pitchFamily="34" charset="0"/>
                </a:rPr>
                <a:t>ipsum </a:t>
              </a:r>
              <a:r>
                <a:rPr lang="en-US" b="1" i="1" dirty="0" err="1">
                  <a:solidFill>
                    <a:schemeClr val="bg2">
                      <a:lumMod val="10000"/>
                    </a:schemeClr>
                  </a:solidFill>
                  <a:latin typeface="Commercial-Script" panose="020B0500000000000000" pitchFamily="34" charset="0"/>
                </a:rPr>
                <a:t>quia</a:t>
              </a:r>
              <a:r>
                <a:rPr lang="en-US" b="1" i="1" dirty="0">
                  <a:solidFill>
                    <a:schemeClr val="bg2">
                      <a:lumMod val="10000"/>
                    </a:schemeClr>
                  </a:solidFill>
                  <a:latin typeface="Commercial-Script" panose="020B0500000000000000" pitchFamily="34" charset="0"/>
                </a:rPr>
                <a:t> </a:t>
              </a:r>
            </a:p>
          </p:txBody>
        </p:sp>
        <p:sp>
          <p:nvSpPr>
            <p:cNvPr id="77" name="TextBox 76">
              <a:extLst>
                <a:ext uri="{FF2B5EF4-FFF2-40B4-BE49-F238E27FC236}">
                  <a16:creationId xmlns:a16="http://schemas.microsoft.com/office/drawing/2014/main" id="{07BC33D8-9E64-4012-A65F-6951C6E1BAF4}"/>
                </a:ext>
              </a:extLst>
            </p:cNvPr>
            <p:cNvSpPr txBox="1"/>
            <p:nvPr/>
          </p:nvSpPr>
          <p:spPr>
            <a:xfrm>
              <a:off x="2779534" y="3784769"/>
              <a:ext cx="647952" cy="587396"/>
            </a:xfrm>
            <a:prstGeom prst="rect">
              <a:avLst/>
            </a:prstGeom>
            <a:noFill/>
          </p:spPr>
          <p:txBody>
            <a:bodyPr wrap="square" rtlCol="0">
              <a:spAutoFit/>
            </a:bodyPr>
            <a:lstStyle/>
            <a:p>
              <a:pPr algn="l"/>
              <a:r>
                <a:rPr lang="en-US" sz="3200" b="1" dirty="0">
                  <a:solidFill>
                    <a:schemeClr val="bg2">
                      <a:lumMod val="10000"/>
                    </a:schemeClr>
                  </a:solidFill>
                  <a:sym typeface="Wingdings 2" panose="05020102010507070707" pitchFamily="18" charset="2"/>
                </a:rPr>
                <a:t></a:t>
              </a:r>
              <a:endParaRPr lang="en-US" sz="3200" b="1" dirty="0">
                <a:solidFill>
                  <a:schemeClr val="bg2">
                    <a:lumMod val="10000"/>
                  </a:schemeClr>
                </a:solidFill>
              </a:endParaRPr>
            </a:p>
          </p:txBody>
        </p:sp>
        <p:sp>
          <p:nvSpPr>
            <p:cNvPr id="78" name="Rectangle 77">
              <a:extLst>
                <a:ext uri="{FF2B5EF4-FFF2-40B4-BE49-F238E27FC236}">
                  <a16:creationId xmlns:a16="http://schemas.microsoft.com/office/drawing/2014/main" id="{83D37223-46A4-423F-AA07-842EFF9F0BF1}"/>
                </a:ext>
              </a:extLst>
            </p:cNvPr>
            <p:cNvSpPr/>
            <p:nvPr/>
          </p:nvSpPr>
          <p:spPr>
            <a:xfrm>
              <a:off x="3290701" y="2832551"/>
              <a:ext cx="1375698" cy="369332"/>
            </a:xfrm>
            <a:prstGeom prst="rect">
              <a:avLst/>
            </a:prstGeom>
          </p:spPr>
          <p:txBody>
            <a:bodyPr wrap="none">
              <a:spAutoFit/>
            </a:bodyPr>
            <a:lstStyle/>
            <a:p>
              <a:pPr algn="ctr"/>
              <a:r>
                <a:rPr lang="en-US" b="1" i="1" dirty="0">
                  <a:solidFill>
                    <a:srgbClr val="000000"/>
                  </a:solidFill>
                  <a:latin typeface="Commercial-Script" panose="020B0500000000000000" pitchFamily="34" charset="0"/>
                </a:rPr>
                <a:t>dolor sit </a:t>
              </a:r>
              <a:r>
                <a:rPr lang="en-US" b="1" i="1" dirty="0" err="1">
                  <a:solidFill>
                    <a:srgbClr val="000000"/>
                  </a:solidFill>
                  <a:latin typeface="Commercial-Script" panose="020B0500000000000000" pitchFamily="34" charset="0"/>
                </a:rPr>
                <a:t>amet</a:t>
              </a:r>
              <a:endParaRPr lang="en-US" b="1" i="1" dirty="0">
                <a:solidFill>
                  <a:srgbClr val="000000"/>
                </a:solidFill>
                <a:effectLst/>
                <a:latin typeface="Commercial-Script" panose="020B0500000000000000" pitchFamily="34" charset="0"/>
              </a:endParaRPr>
            </a:p>
          </p:txBody>
        </p:sp>
        <p:sp>
          <p:nvSpPr>
            <p:cNvPr id="79" name="TextBox 78">
              <a:extLst>
                <a:ext uri="{FF2B5EF4-FFF2-40B4-BE49-F238E27FC236}">
                  <a16:creationId xmlns:a16="http://schemas.microsoft.com/office/drawing/2014/main" id="{EC9657E8-2666-4846-930B-97362305F219}"/>
                </a:ext>
              </a:extLst>
            </p:cNvPr>
            <p:cNvSpPr txBox="1"/>
            <p:nvPr/>
          </p:nvSpPr>
          <p:spPr>
            <a:xfrm>
              <a:off x="2834033" y="4674949"/>
              <a:ext cx="3457765" cy="1223237"/>
            </a:xfrm>
            <a:prstGeom prst="rect">
              <a:avLst/>
            </a:prstGeom>
            <a:noFill/>
          </p:spPr>
          <p:txBody>
            <a:bodyPr wrap="square" rtlCol="0">
              <a:prstTxWarp prst="textPlain">
                <a:avLst/>
              </a:prstTxWarp>
              <a:spAutoFit/>
            </a:bodyPr>
            <a:lstStyle/>
            <a:p>
              <a:r>
                <a:rPr lang="en-US" sz="2100" b="1" i="1" dirty="0">
                  <a:solidFill>
                    <a:schemeClr val="bg2">
                      <a:lumMod val="10000"/>
                    </a:schemeClr>
                  </a:solidFill>
                  <a:latin typeface="Commercial-Script" panose="020B0500000000000000" pitchFamily="34" charset="0"/>
                </a:rPr>
                <a:t>"</a:t>
              </a:r>
              <a:r>
                <a:rPr lang="en-US" sz="2100" b="1" i="1" dirty="0" err="1">
                  <a:solidFill>
                    <a:schemeClr val="bg2">
                      <a:lumMod val="10000"/>
                    </a:schemeClr>
                  </a:solidFill>
                  <a:latin typeface="Commercial-Script" panose="020B0500000000000000" pitchFamily="34" charset="0"/>
                </a:rPr>
                <a:t>Neque</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porro</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quisquam</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est</a:t>
              </a:r>
              <a:r>
                <a:rPr lang="en-US" sz="2100" b="1" i="1" dirty="0">
                  <a:solidFill>
                    <a:schemeClr val="bg2">
                      <a:lumMod val="10000"/>
                    </a:schemeClr>
                  </a:solidFill>
                  <a:latin typeface="Commercial-Script" panose="020B0500000000000000" pitchFamily="34" charset="0"/>
                </a:rPr>
                <a:t> qui </a:t>
              </a:r>
              <a:r>
                <a:rPr lang="en-US" sz="2100" b="1" i="1" dirty="0" err="1">
                  <a:solidFill>
                    <a:schemeClr val="bg2">
                      <a:lumMod val="10000"/>
                    </a:schemeClr>
                  </a:solidFill>
                  <a:latin typeface="Commercial-Script" panose="020B0500000000000000" pitchFamily="34" charset="0"/>
                </a:rPr>
                <a:t>dolorem</a:t>
              </a:r>
              <a:r>
                <a:rPr lang="en-US" sz="2100" b="1" i="1" dirty="0">
                  <a:solidFill>
                    <a:schemeClr val="bg2">
                      <a:lumMod val="10000"/>
                    </a:schemeClr>
                  </a:solidFill>
                  <a:latin typeface="Commercial-Script" panose="020B0500000000000000" pitchFamily="34" charset="0"/>
                </a:rPr>
                <a:t> ipsum </a:t>
              </a:r>
              <a:r>
                <a:rPr lang="en-US" sz="2100" b="1" i="1" dirty="0" err="1">
                  <a:solidFill>
                    <a:schemeClr val="bg2">
                      <a:lumMod val="10000"/>
                    </a:schemeClr>
                  </a:solidFill>
                  <a:latin typeface="Commercial-Script" panose="020B0500000000000000" pitchFamily="34" charset="0"/>
                </a:rPr>
                <a:t>quia</a:t>
              </a:r>
              <a:r>
                <a:rPr lang="en-US" sz="2100" b="1" i="1" dirty="0">
                  <a:solidFill>
                    <a:schemeClr val="bg2">
                      <a:lumMod val="10000"/>
                    </a:schemeClr>
                  </a:solidFill>
                  <a:latin typeface="Commercial-Script" panose="020B0500000000000000" pitchFamily="34" charset="0"/>
                </a:rPr>
                <a:t> dolor sit </a:t>
              </a:r>
              <a:r>
                <a:rPr lang="en-US" sz="2100" b="1" i="1" dirty="0" err="1">
                  <a:solidFill>
                    <a:schemeClr val="bg2">
                      <a:lumMod val="10000"/>
                    </a:schemeClr>
                  </a:solidFill>
                  <a:latin typeface="Commercial-Script" panose="020B0500000000000000" pitchFamily="34" charset="0"/>
                </a:rPr>
                <a:t>amet</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consectetur</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adipisci</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velit</a:t>
              </a:r>
              <a:r>
                <a:rPr lang="en-US" sz="2100" b="1" i="1" dirty="0">
                  <a:solidFill>
                    <a:schemeClr val="bg2">
                      <a:lumMod val="10000"/>
                    </a:schemeClr>
                  </a:solidFill>
                  <a:latin typeface="Commercial-Script" panose="020B0500000000000000" pitchFamily="34" charset="0"/>
                </a:rPr>
                <a:t>...</a:t>
              </a:r>
            </a:p>
          </p:txBody>
        </p:sp>
      </p:grpSp>
      <p:grpSp>
        <p:nvGrpSpPr>
          <p:cNvPr id="80" name="Group 79">
            <a:extLst>
              <a:ext uri="{FF2B5EF4-FFF2-40B4-BE49-F238E27FC236}">
                <a16:creationId xmlns:a16="http://schemas.microsoft.com/office/drawing/2014/main" id="{69323C44-C572-41E7-8F4D-0960AC611C26}"/>
              </a:ext>
            </a:extLst>
          </p:cNvPr>
          <p:cNvGrpSpPr/>
          <p:nvPr/>
        </p:nvGrpSpPr>
        <p:grpSpPr>
          <a:xfrm>
            <a:off x="4195982" y="2228125"/>
            <a:ext cx="2985581" cy="3871161"/>
            <a:chOff x="2765723" y="1359455"/>
            <a:chExt cx="3612553" cy="4684105"/>
          </a:xfrm>
        </p:grpSpPr>
        <p:pic>
          <p:nvPicPr>
            <p:cNvPr id="81" name="Picture 80">
              <a:extLst>
                <a:ext uri="{FF2B5EF4-FFF2-40B4-BE49-F238E27FC236}">
                  <a16:creationId xmlns:a16="http://schemas.microsoft.com/office/drawing/2014/main" id="{A465B013-3C11-440F-B0CC-DFB692D196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5723" y="1359455"/>
              <a:ext cx="3612553" cy="4684105"/>
            </a:xfrm>
            <a:prstGeom prst="rect">
              <a:avLst/>
            </a:prstGeom>
            <a:solidFill>
              <a:srgbClr val="FF99CC"/>
            </a:solidFill>
          </p:spPr>
        </p:pic>
        <p:sp>
          <p:nvSpPr>
            <p:cNvPr id="82" name="TextBox 81">
              <a:extLst>
                <a:ext uri="{FF2B5EF4-FFF2-40B4-BE49-F238E27FC236}">
                  <a16:creationId xmlns:a16="http://schemas.microsoft.com/office/drawing/2014/main" id="{1C39DC70-6005-45AD-B471-F22C7727175D}"/>
                </a:ext>
              </a:extLst>
            </p:cNvPr>
            <p:cNvSpPr txBox="1"/>
            <p:nvPr/>
          </p:nvSpPr>
          <p:spPr>
            <a:xfrm>
              <a:off x="3179205" y="1418439"/>
              <a:ext cx="1737967" cy="646331"/>
            </a:xfrm>
            <a:prstGeom prst="rect">
              <a:avLst/>
            </a:prstGeom>
            <a:noFill/>
          </p:spPr>
          <p:txBody>
            <a:bodyPr wrap="square" rtlCol="0">
              <a:spAutoFit/>
            </a:bodyPr>
            <a:lstStyle/>
            <a:p>
              <a:pPr algn="l"/>
              <a:r>
                <a:rPr lang="en-US" sz="3600" b="1" dirty="0">
                  <a:solidFill>
                    <a:schemeClr val="bg2">
                      <a:lumMod val="10000"/>
                    </a:schemeClr>
                  </a:solidFill>
                  <a:latin typeface="Commercial-Script" panose="020B0500000000000000" pitchFamily="34" charset="0"/>
                </a:rPr>
                <a:t>Jesus</a:t>
              </a:r>
            </a:p>
          </p:txBody>
        </p:sp>
        <p:sp>
          <p:nvSpPr>
            <p:cNvPr id="83" name="TextBox 82">
              <a:extLst>
                <a:ext uri="{FF2B5EF4-FFF2-40B4-BE49-F238E27FC236}">
                  <a16:creationId xmlns:a16="http://schemas.microsoft.com/office/drawing/2014/main" id="{D85F4390-4088-46B9-B7D8-AC946C74972A}"/>
                </a:ext>
              </a:extLst>
            </p:cNvPr>
            <p:cNvSpPr txBox="1"/>
            <p:nvPr/>
          </p:nvSpPr>
          <p:spPr>
            <a:xfrm>
              <a:off x="2961202" y="2161794"/>
              <a:ext cx="1901468" cy="486450"/>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Neque</a:t>
              </a:r>
              <a:r>
                <a:rPr lang="en-US" b="1" i="1" dirty="0">
                  <a:solidFill>
                    <a:schemeClr val="bg2">
                      <a:lumMod val="10000"/>
                    </a:schemeClr>
                  </a:solidFill>
                  <a:latin typeface="Commercial-Script" panose="020B0500000000000000" pitchFamily="34" charset="0"/>
                </a:rPr>
                <a:t> </a:t>
              </a:r>
              <a:r>
                <a:rPr lang="en-US" b="1" i="1" dirty="0" err="1">
                  <a:solidFill>
                    <a:schemeClr val="bg2">
                      <a:lumMod val="10000"/>
                    </a:schemeClr>
                  </a:solidFill>
                  <a:latin typeface="Commercial-Script" panose="020B0500000000000000" pitchFamily="34" charset="0"/>
                </a:rPr>
                <a:t>porro</a:t>
              </a:r>
              <a:r>
                <a:rPr lang="en-US" b="1" i="1" dirty="0">
                  <a:solidFill>
                    <a:schemeClr val="bg2">
                      <a:lumMod val="10000"/>
                    </a:schemeClr>
                  </a:solidFill>
                  <a:latin typeface="Commercial-Script" panose="020B0500000000000000" pitchFamily="34" charset="0"/>
                </a:rPr>
                <a:t> </a:t>
              </a:r>
            </a:p>
            <a:p>
              <a:pPr algn="l"/>
              <a:endParaRPr lang="en-US" sz="3200" b="1" dirty="0">
                <a:solidFill>
                  <a:schemeClr val="bg2">
                    <a:lumMod val="10000"/>
                  </a:schemeClr>
                </a:solidFill>
                <a:latin typeface="Commercial-Script" panose="020B0500000000000000" pitchFamily="34" charset="0"/>
              </a:endParaRPr>
            </a:p>
          </p:txBody>
        </p:sp>
        <p:sp>
          <p:nvSpPr>
            <p:cNvPr id="84" name="TextBox 83">
              <a:extLst>
                <a:ext uri="{FF2B5EF4-FFF2-40B4-BE49-F238E27FC236}">
                  <a16:creationId xmlns:a16="http://schemas.microsoft.com/office/drawing/2014/main" id="{4B08442E-FC5D-47BD-BAE3-08CA8578FB76}"/>
                </a:ext>
              </a:extLst>
            </p:cNvPr>
            <p:cNvSpPr txBox="1"/>
            <p:nvPr/>
          </p:nvSpPr>
          <p:spPr>
            <a:xfrm>
              <a:off x="3071213" y="2398973"/>
              <a:ext cx="1901468" cy="369332"/>
            </a:xfrm>
            <a:prstGeom prst="rect">
              <a:avLst/>
            </a:prstGeom>
            <a:noFill/>
          </p:spPr>
          <p:txBody>
            <a:bodyPr wrap="square" rtlCol="0">
              <a:spAutoFit/>
            </a:bodyPr>
            <a:lstStyle/>
            <a:p>
              <a:r>
                <a:rPr lang="en-US" b="1" i="1" dirty="0" err="1">
                  <a:solidFill>
                    <a:schemeClr val="bg2">
                      <a:lumMod val="10000"/>
                    </a:schemeClr>
                  </a:solidFill>
                  <a:latin typeface="Commercial-Script" panose="020B0500000000000000" pitchFamily="34" charset="0"/>
                </a:rPr>
                <a:t>est</a:t>
              </a:r>
              <a:r>
                <a:rPr lang="en-US" b="1" i="1" dirty="0">
                  <a:solidFill>
                    <a:schemeClr val="bg2">
                      <a:lumMod val="10000"/>
                    </a:schemeClr>
                  </a:solidFill>
                  <a:latin typeface="Commercial-Script" panose="020B0500000000000000" pitchFamily="34" charset="0"/>
                </a:rPr>
                <a:t> qui </a:t>
              </a:r>
              <a:r>
                <a:rPr lang="en-US" b="1" i="1" dirty="0" err="1">
                  <a:solidFill>
                    <a:schemeClr val="bg2">
                      <a:lumMod val="10000"/>
                    </a:schemeClr>
                  </a:solidFill>
                  <a:latin typeface="Commercial-Script" panose="020B0500000000000000" pitchFamily="34" charset="0"/>
                </a:rPr>
                <a:t>dolorem</a:t>
              </a:r>
              <a:endParaRPr lang="en-US" b="1" i="1" dirty="0">
                <a:solidFill>
                  <a:schemeClr val="bg2">
                    <a:lumMod val="10000"/>
                  </a:schemeClr>
                </a:solidFill>
                <a:latin typeface="Commercial-Script" panose="020B0500000000000000" pitchFamily="34" charset="0"/>
              </a:endParaRPr>
            </a:p>
          </p:txBody>
        </p:sp>
        <p:sp>
          <p:nvSpPr>
            <p:cNvPr id="85" name="TextBox 84">
              <a:extLst>
                <a:ext uri="{FF2B5EF4-FFF2-40B4-BE49-F238E27FC236}">
                  <a16:creationId xmlns:a16="http://schemas.microsoft.com/office/drawing/2014/main" id="{17DAF657-AFA6-48BB-B873-5AD7E27519FC}"/>
                </a:ext>
              </a:extLst>
            </p:cNvPr>
            <p:cNvSpPr txBox="1"/>
            <p:nvPr/>
          </p:nvSpPr>
          <p:spPr>
            <a:xfrm>
              <a:off x="3163057" y="1876839"/>
              <a:ext cx="1901468" cy="369332"/>
            </a:xfrm>
            <a:prstGeom prst="rect">
              <a:avLst/>
            </a:prstGeom>
            <a:noFill/>
          </p:spPr>
          <p:txBody>
            <a:bodyPr wrap="square" rtlCol="0">
              <a:spAutoFit/>
            </a:bodyPr>
            <a:lstStyle/>
            <a:p>
              <a:r>
                <a:rPr lang="en-US" b="1" i="1" dirty="0">
                  <a:solidFill>
                    <a:schemeClr val="bg2">
                      <a:lumMod val="10000"/>
                    </a:schemeClr>
                  </a:solidFill>
                  <a:latin typeface="Commercial-Script" panose="020B0500000000000000" pitchFamily="34" charset="0"/>
                </a:rPr>
                <a:t>ipsum </a:t>
              </a:r>
              <a:r>
                <a:rPr lang="en-US" b="1" i="1" dirty="0" err="1">
                  <a:solidFill>
                    <a:schemeClr val="bg2">
                      <a:lumMod val="10000"/>
                    </a:schemeClr>
                  </a:solidFill>
                  <a:latin typeface="Commercial-Script" panose="020B0500000000000000" pitchFamily="34" charset="0"/>
                </a:rPr>
                <a:t>quia</a:t>
              </a:r>
              <a:r>
                <a:rPr lang="en-US" b="1" i="1" dirty="0">
                  <a:solidFill>
                    <a:schemeClr val="bg2">
                      <a:lumMod val="10000"/>
                    </a:schemeClr>
                  </a:solidFill>
                  <a:latin typeface="Commercial-Script" panose="020B0500000000000000" pitchFamily="34" charset="0"/>
                </a:rPr>
                <a:t> </a:t>
              </a:r>
            </a:p>
          </p:txBody>
        </p:sp>
        <p:sp>
          <p:nvSpPr>
            <p:cNvPr id="86" name="TextBox 85">
              <a:extLst>
                <a:ext uri="{FF2B5EF4-FFF2-40B4-BE49-F238E27FC236}">
                  <a16:creationId xmlns:a16="http://schemas.microsoft.com/office/drawing/2014/main" id="{7B7EE97B-C965-4E54-B443-1698E9878E19}"/>
                </a:ext>
              </a:extLst>
            </p:cNvPr>
            <p:cNvSpPr txBox="1"/>
            <p:nvPr/>
          </p:nvSpPr>
          <p:spPr>
            <a:xfrm>
              <a:off x="2779534" y="3784769"/>
              <a:ext cx="647952" cy="587396"/>
            </a:xfrm>
            <a:prstGeom prst="rect">
              <a:avLst/>
            </a:prstGeom>
            <a:noFill/>
          </p:spPr>
          <p:txBody>
            <a:bodyPr wrap="square" rtlCol="0">
              <a:spAutoFit/>
            </a:bodyPr>
            <a:lstStyle/>
            <a:p>
              <a:pPr algn="l"/>
              <a:r>
                <a:rPr lang="en-US" sz="3200" b="1" dirty="0">
                  <a:solidFill>
                    <a:schemeClr val="bg2">
                      <a:lumMod val="10000"/>
                    </a:schemeClr>
                  </a:solidFill>
                  <a:sym typeface="Wingdings 2" panose="05020102010507070707" pitchFamily="18" charset="2"/>
                </a:rPr>
                <a:t></a:t>
              </a:r>
              <a:endParaRPr lang="en-US" sz="3200" b="1" dirty="0">
                <a:solidFill>
                  <a:schemeClr val="bg2">
                    <a:lumMod val="10000"/>
                  </a:schemeClr>
                </a:solidFill>
              </a:endParaRPr>
            </a:p>
          </p:txBody>
        </p:sp>
        <p:sp>
          <p:nvSpPr>
            <p:cNvPr id="87" name="Rectangle 86">
              <a:extLst>
                <a:ext uri="{FF2B5EF4-FFF2-40B4-BE49-F238E27FC236}">
                  <a16:creationId xmlns:a16="http://schemas.microsoft.com/office/drawing/2014/main" id="{1DF356D7-BCEB-40DE-840D-B4305FC104EE}"/>
                </a:ext>
              </a:extLst>
            </p:cNvPr>
            <p:cNvSpPr/>
            <p:nvPr/>
          </p:nvSpPr>
          <p:spPr>
            <a:xfrm>
              <a:off x="3290701" y="2832551"/>
              <a:ext cx="1375698" cy="369332"/>
            </a:xfrm>
            <a:prstGeom prst="rect">
              <a:avLst/>
            </a:prstGeom>
          </p:spPr>
          <p:txBody>
            <a:bodyPr wrap="none">
              <a:spAutoFit/>
            </a:bodyPr>
            <a:lstStyle/>
            <a:p>
              <a:pPr algn="ctr"/>
              <a:r>
                <a:rPr lang="en-US" b="1" i="1" dirty="0">
                  <a:solidFill>
                    <a:srgbClr val="000000"/>
                  </a:solidFill>
                  <a:latin typeface="Commercial-Script" panose="020B0500000000000000" pitchFamily="34" charset="0"/>
                </a:rPr>
                <a:t>dolor sit </a:t>
              </a:r>
              <a:r>
                <a:rPr lang="en-US" b="1" i="1" dirty="0" err="1">
                  <a:solidFill>
                    <a:srgbClr val="000000"/>
                  </a:solidFill>
                  <a:latin typeface="Commercial-Script" panose="020B0500000000000000" pitchFamily="34" charset="0"/>
                </a:rPr>
                <a:t>amet</a:t>
              </a:r>
              <a:endParaRPr lang="en-US" b="1" i="1" dirty="0">
                <a:solidFill>
                  <a:srgbClr val="000000"/>
                </a:solidFill>
                <a:effectLst/>
                <a:latin typeface="Commercial-Script" panose="020B0500000000000000" pitchFamily="34" charset="0"/>
              </a:endParaRPr>
            </a:p>
          </p:txBody>
        </p:sp>
        <p:sp>
          <p:nvSpPr>
            <p:cNvPr id="88" name="TextBox 87">
              <a:extLst>
                <a:ext uri="{FF2B5EF4-FFF2-40B4-BE49-F238E27FC236}">
                  <a16:creationId xmlns:a16="http://schemas.microsoft.com/office/drawing/2014/main" id="{EB51653E-05CA-4C17-A4AB-7B4E8044A9AE}"/>
                </a:ext>
              </a:extLst>
            </p:cNvPr>
            <p:cNvSpPr txBox="1"/>
            <p:nvPr/>
          </p:nvSpPr>
          <p:spPr>
            <a:xfrm>
              <a:off x="2834033" y="4674949"/>
              <a:ext cx="3457765" cy="1223237"/>
            </a:xfrm>
            <a:prstGeom prst="rect">
              <a:avLst/>
            </a:prstGeom>
            <a:noFill/>
          </p:spPr>
          <p:txBody>
            <a:bodyPr wrap="square" rtlCol="0">
              <a:prstTxWarp prst="textPlain">
                <a:avLst/>
              </a:prstTxWarp>
              <a:spAutoFit/>
            </a:bodyPr>
            <a:lstStyle/>
            <a:p>
              <a:r>
                <a:rPr lang="en-US" sz="2100" b="1" i="1" dirty="0">
                  <a:solidFill>
                    <a:schemeClr val="bg2">
                      <a:lumMod val="10000"/>
                    </a:schemeClr>
                  </a:solidFill>
                  <a:latin typeface="Commercial-Script" panose="020B0500000000000000" pitchFamily="34" charset="0"/>
                </a:rPr>
                <a:t>"</a:t>
              </a:r>
              <a:r>
                <a:rPr lang="en-US" sz="2100" b="1" i="1" dirty="0" err="1">
                  <a:solidFill>
                    <a:schemeClr val="bg2">
                      <a:lumMod val="10000"/>
                    </a:schemeClr>
                  </a:solidFill>
                  <a:latin typeface="Commercial-Script" panose="020B0500000000000000" pitchFamily="34" charset="0"/>
                </a:rPr>
                <a:t>Neque</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porro</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quisquam</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est</a:t>
              </a:r>
              <a:r>
                <a:rPr lang="en-US" sz="2100" b="1" i="1" dirty="0">
                  <a:solidFill>
                    <a:schemeClr val="bg2">
                      <a:lumMod val="10000"/>
                    </a:schemeClr>
                  </a:solidFill>
                  <a:latin typeface="Commercial-Script" panose="020B0500000000000000" pitchFamily="34" charset="0"/>
                </a:rPr>
                <a:t> qui </a:t>
              </a:r>
              <a:r>
                <a:rPr lang="en-US" sz="2100" b="1" i="1" dirty="0" err="1">
                  <a:solidFill>
                    <a:schemeClr val="bg2">
                      <a:lumMod val="10000"/>
                    </a:schemeClr>
                  </a:solidFill>
                  <a:latin typeface="Commercial-Script" panose="020B0500000000000000" pitchFamily="34" charset="0"/>
                </a:rPr>
                <a:t>dolorem</a:t>
              </a:r>
              <a:r>
                <a:rPr lang="en-US" sz="2100" b="1" i="1" dirty="0">
                  <a:solidFill>
                    <a:schemeClr val="bg2">
                      <a:lumMod val="10000"/>
                    </a:schemeClr>
                  </a:solidFill>
                  <a:latin typeface="Commercial-Script" panose="020B0500000000000000" pitchFamily="34" charset="0"/>
                </a:rPr>
                <a:t> ipsum </a:t>
              </a:r>
              <a:r>
                <a:rPr lang="en-US" sz="2100" b="1" i="1" dirty="0" err="1">
                  <a:solidFill>
                    <a:schemeClr val="bg2">
                      <a:lumMod val="10000"/>
                    </a:schemeClr>
                  </a:solidFill>
                  <a:latin typeface="Commercial-Script" panose="020B0500000000000000" pitchFamily="34" charset="0"/>
                </a:rPr>
                <a:t>quia</a:t>
              </a:r>
              <a:r>
                <a:rPr lang="en-US" sz="2100" b="1" i="1" dirty="0">
                  <a:solidFill>
                    <a:schemeClr val="bg2">
                      <a:lumMod val="10000"/>
                    </a:schemeClr>
                  </a:solidFill>
                  <a:latin typeface="Commercial-Script" panose="020B0500000000000000" pitchFamily="34" charset="0"/>
                </a:rPr>
                <a:t> dolor sit </a:t>
              </a:r>
              <a:r>
                <a:rPr lang="en-US" sz="2100" b="1" i="1" dirty="0" err="1">
                  <a:solidFill>
                    <a:schemeClr val="bg2">
                      <a:lumMod val="10000"/>
                    </a:schemeClr>
                  </a:solidFill>
                  <a:latin typeface="Commercial-Script" panose="020B0500000000000000" pitchFamily="34" charset="0"/>
                </a:rPr>
                <a:t>amet</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consectetur</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adipisci</a:t>
              </a:r>
              <a:r>
                <a:rPr lang="en-US" sz="2100" b="1" i="1" dirty="0">
                  <a:solidFill>
                    <a:schemeClr val="bg2">
                      <a:lumMod val="10000"/>
                    </a:schemeClr>
                  </a:solidFill>
                  <a:latin typeface="Commercial-Script" panose="020B0500000000000000" pitchFamily="34" charset="0"/>
                </a:rPr>
                <a:t> </a:t>
              </a:r>
              <a:r>
                <a:rPr lang="en-US" sz="2100" b="1" i="1" dirty="0" err="1">
                  <a:solidFill>
                    <a:schemeClr val="bg2">
                      <a:lumMod val="10000"/>
                    </a:schemeClr>
                  </a:solidFill>
                  <a:latin typeface="Commercial-Script" panose="020B0500000000000000" pitchFamily="34" charset="0"/>
                </a:rPr>
                <a:t>velit</a:t>
              </a:r>
              <a:r>
                <a:rPr lang="en-US" sz="2100" b="1" i="1" dirty="0">
                  <a:solidFill>
                    <a:schemeClr val="bg2">
                      <a:lumMod val="10000"/>
                    </a:schemeClr>
                  </a:solidFill>
                  <a:latin typeface="Commercial-Script" panose="020B0500000000000000" pitchFamily="34" charset="0"/>
                </a:rPr>
                <a:t>...</a:t>
              </a:r>
            </a:p>
          </p:txBody>
        </p:sp>
      </p:grpSp>
    </p:spTree>
    <p:extLst>
      <p:ext uri="{BB962C8B-B14F-4D97-AF65-F5344CB8AC3E}">
        <p14:creationId xmlns:p14="http://schemas.microsoft.com/office/powerpoint/2010/main" val="19521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1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2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30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4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5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nodeType="withEffect">
                                  <p:stCondLst>
                                    <p:cond delay="6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nodeType="withEffect">
                                  <p:stCondLst>
                                    <p:cond delay="70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80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2062103"/>
          </a:xfrm>
          <a:prstGeom prst="rect">
            <a:avLst/>
          </a:prstGeom>
          <a:noFill/>
        </p:spPr>
        <p:txBody>
          <a:bodyPr wrap="square" rtlCol="0">
            <a:spAutoFit/>
          </a:bodyPr>
          <a:lstStyle/>
          <a:p>
            <a:r>
              <a:rPr lang="en-US" sz="3200" dirty="0"/>
              <a:t>Wuest ~ </a:t>
            </a:r>
            <a:r>
              <a:rPr lang="en-US" sz="3200" dirty="0">
                <a:solidFill>
                  <a:schemeClr val="accent4">
                    <a:lumMod val="60000"/>
                    <a:lumOff val="40000"/>
                  </a:schemeClr>
                </a:solidFill>
              </a:rPr>
              <a:t>In which the heavens with a rushing noise will be dissolved, and the elements being scorched will be dissolved, and the earth also and the works in it will be burned up.</a:t>
            </a:r>
          </a:p>
        </p:txBody>
      </p:sp>
    </p:spTree>
    <p:extLst>
      <p:ext uri="{BB962C8B-B14F-4D97-AF65-F5344CB8AC3E}">
        <p14:creationId xmlns:p14="http://schemas.microsoft.com/office/powerpoint/2010/main" val="349094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7F6C4D44-99A9-4C5D-9270-B69D524174EE}"/>
              </a:ext>
            </a:extLst>
          </p:cNvPr>
          <p:cNvSpPr/>
          <p:nvPr/>
        </p:nvSpPr>
        <p:spPr>
          <a:xfrm>
            <a:off x="3856383" y="3723969"/>
            <a:ext cx="914400" cy="982554"/>
          </a:xfrm>
          <a:prstGeom prst="ellipse">
            <a:avLst/>
          </a:prstGeom>
          <a:noFill/>
          <a:ln w="381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C11BC43-C208-4AE7-AB7B-CE56F987FD0F}"/>
              </a:ext>
            </a:extLst>
          </p:cNvPr>
          <p:cNvGrpSpPr/>
          <p:nvPr/>
        </p:nvGrpSpPr>
        <p:grpSpPr>
          <a:xfrm>
            <a:off x="4254277" y="3816111"/>
            <a:ext cx="354176" cy="584775"/>
            <a:chOff x="4071141" y="4102986"/>
            <a:chExt cx="354176" cy="584775"/>
          </a:xfrm>
        </p:grpSpPr>
        <p:sp>
          <p:nvSpPr>
            <p:cNvPr id="38" name="Oval 37">
              <a:extLst>
                <a:ext uri="{FF2B5EF4-FFF2-40B4-BE49-F238E27FC236}">
                  <a16:creationId xmlns:a16="http://schemas.microsoft.com/office/drawing/2014/main" id="{0F100068-784E-4FF2-B02E-F364771C16B2}"/>
                </a:ext>
              </a:extLst>
            </p:cNvPr>
            <p:cNvSpPr/>
            <p:nvPr/>
          </p:nvSpPr>
          <p:spPr>
            <a:xfrm>
              <a:off x="4110182" y="4263822"/>
              <a:ext cx="315135" cy="300001"/>
            </a:xfrm>
            <a:prstGeom prst="ellipse">
              <a:avLst/>
            </a:prstGeom>
            <a:ln>
              <a:noFill/>
            </a:ln>
            <a:scene3d>
              <a:camera prst="orthographicFront"/>
              <a:lightRig rig="threePt" dir="t"/>
            </a:scene3d>
            <a:sp3d>
              <a:bevelT w="3810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CECF410-43E0-4C57-9730-F4B597D6775F}"/>
                </a:ext>
              </a:extLst>
            </p:cNvPr>
            <p:cNvSpPr txBox="1"/>
            <p:nvPr/>
          </p:nvSpPr>
          <p:spPr>
            <a:xfrm>
              <a:off x="4071141" y="4102986"/>
              <a:ext cx="279420" cy="584775"/>
            </a:xfrm>
            <a:prstGeom prst="rect">
              <a:avLst/>
            </a:prstGeom>
            <a:noFill/>
          </p:spPr>
          <p:txBody>
            <a:bodyPr wrap="square" rtlCol="0">
              <a:spAutoFit/>
            </a:bodyPr>
            <a:lstStyle/>
            <a:p>
              <a:pPr algn="l"/>
              <a:r>
                <a:rPr lang="en-US" sz="3200" dirty="0">
                  <a:solidFill>
                    <a:schemeClr val="bg1"/>
                  </a:solidFill>
                </a:rPr>
                <a:t>+</a:t>
              </a:r>
            </a:p>
          </p:txBody>
        </p:sp>
      </p:grpSp>
      <p:sp>
        <p:nvSpPr>
          <p:cNvPr id="12" name="Oval 11">
            <a:extLst>
              <a:ext uri="{FF2B5EF4-FFF2-40B4-BE49-F238E27FC236}">
                <a16:creationId xmlns:a16="http://schemas.microsoft.com/office/drawing/2014/main" id="{462A8C75-5B1D-4FE1-B26D-BBA836B7F312}"/>
              </a:ext>
            </a:extLst>
          </p:cNvPr>
          <p:cNvSpPr/>
          <p:nvPr/>
        </p:nvSpPr>
        <p:spPr>
          <a:xfrm rot="18261876">
            <a:off x="1727380" y="3237412"/>
            <a:ext cx="5159397" cy="1962024"/>
          </a:xfrm>
          <a:prstGeom prst="ellipse">
            <a:avLst/>
          </a:prstGeom>
          <a:no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688A4C0-A694-4640-AB36-F1B474777144}"/>
              </a:ext>
            </a:extLst>
          </p:cNvPr>
          <p:cNvSpPr/>
          <p:nvPr/>
        </p:nvSpPr>
        <p:spPr>
          <a:xfrm>
            <a:off x="1915105" y="3235898"/>
            <a:ext cx="5159397" cy="1962024"/>
          </a:xfrm>
          <a:prstGeom prst="ellipse">
            <a:avLst/>
          </a:prstGeom>
          <a:no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F8BBC28-AB0C-4050-8467-22A3D3126E80}"/>
              </a:ext>
            </a:extLst>
          </p:cNvPr>
          <p:cNvSpPr/>
          <p:nvPr/>
        </p:nvSpPr>
        <p:spPr>
          <a:xfrm rot="3282406">
            <a:off x="1727380" y="3304024"/>
            <a:ext cx="5159397" cy="1962024"/>
          </a:xfrm>
          <a:prstGeom prst="ellipse">
            <a:avLst/>
          </a:prstGeom>
          <a:no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F81FA1-9E3C-4CB8-BB40-B17F27725541}"/>
              </a:ext>
            </a:extLst>
          </p:cNvPr>
          <p:cNvSpPr txBox="1"/>
          <p:nvPr/>
        </p:nvSpPr>
        <p:spPr>
          <a:xfrm>
            <a:off x="2800247"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14" name="Oval 13">
            <a:extLst>
              <a:ext uri="{FF2B5EF4-FFF2-40B4-BE49-F238E27FC236}">
                <a16:creationId xmlns:a16="http://schemas.microsoft.com/office/drawing/2014/main" id="{4F9D13E3-8D31-40E8-8647-7422CC203BE3}"/>
              </a:ext>
            </a:extLst>
          </p:cNvPr>
          <p:cNvSpPr/>
          <p:nvPr/>
        </p:nvSpPr>
        <p:spPr>
          <a:xfrm>
            <a:off x="4282335" y="4210984"/>
            <a:ext cx="296914" cy="300391"/>
          </a:xfrm>
          <a:prstGeom prst="ellipse">
            <a:avLst/>
          </a:prstGeom>
          <a:solidFill>
            <a:srgbClr val="FF0000"/>
          </a:solidFill>
          <a:ln>
            <a:noFill/>
          </a:ln>
          <a:scene3d>
            <a:camera prst="orthographicFront"/>
            <a:lightRig rig="threePt" dir="t"/>
          </a:scene3d>
          <a:sp3d>
            <a:bevelT w="3810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2042A91-6B66-4C02-B61A-8D9DEF297EB9}"/>
              </a:ext>
            </a:extLst>
          </p:cNvPr>
          <p:cNvSpPr/>
          <p:nvPr/>
        </p:nvSpPr>
        <p:spPr>
          <a:xfrm>
            <a:off x="4167016" y="3873210"/>
            <a:ext cx="296914" cy="300391"/>
          </a:xfrm>
          <a:prstGeom prst="ellipse">
            <a:avLst/>
          </a:prstGeom>
          <a:solidFill>
            <a:srgbClr val="FF0000"/>
          </a:solidFill>
          <a:ln>
            <a:noFill/>
          </a:ln>
          <a:scene3d>
            <a:camera prst="orthographicFront"/>
            <a:lightRig rig="threePt" dir="t"/>
          </a:scene3d>
          <a:sp3d>
            <a:bevelT w="3810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EF9B2D-8E78-4DA7-81EA-F89733D2821D}"/>
              </a:ext>
            </a:extLst>
          </p:cNvPr>
          <p:cNvSpPr txBox="1"/>
          <p:nvPr/>
        </p:nvSpPr>
        <p:spPr>
          <a:xfrm>
            <a:off x="519249" y="5397383"/>
            <a:ext cx="1531784" cy="523220"/>
          </a:xfrm>
          <a:prstGeom prst="rect">
            <a:avLst/>
          </a:prstGeom>
          <a:noFill/>
        </p:spPr>
        <p:txBody>
          <a:bodyPr wrap="square" rtlCol="0">
            <a:spAutoFit/>
          </a:bodyPr>
          <a:lstStyle/>
          <a:p>
            <a:pPr algn="l"/>
            <a:r>
              <a:rPr lang="en-US" sz="2800" dirty="0">
                <a:solidFill>
                  <a:schemeClr val="accent4">
                    <a:lumMod val="60000"/>
                    <a:lumOff val="40000"/>
                  </a:schemeClr>
                </a:solidFill>
              </a:rPr>
              <a:t>Nucleus</a:t>
            </a:r>
          </a:p>
        </p:txBody>
      </p:sp>
      <p:cxnSp>
        <p:nvCxnSpPr>
          <p:cNvPr id="19" name="Straight Arrow Connector 18">
            <a:extLst>
              <a:ext uri="{FF2B5EF4-FFF2-40B4-BE49-F238E27FC236}">
                <a16:creationId xmlns:a16="http://schemas.microsoft.com/office/drawing/2014/main" id="{26F695EE-6689-4A5B-BC73-2CB35255532B}"/>
              </a:ext>
            </a:extLst>
          </p:cNvPr>
          <p:cNvCxnSpPr>
            <a:cxnSpLocks/>
          </p:cNvCxnSpPr>
          <p:nvPr/>
        </p:nvCxnSpPr>
        <p:spPr>
          <a:xfrm flipV="1">
            <a:off x="1685833" y="4473662"/>
            <a:ext cx="2176233" cy="877490"/>
          </a:xfrm>
          <a:prstGeom prst="straightConnector1">
            <a:avLst/>
          </a:prstGeom>
          <a:ln w="444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74727B-2582-4F30-835D-A7155A0014BB}"/>
              </a:ext>
            </a:extLst>
          </p:cNvPr>
          <p:cNvSpPr txBox="1"/>
          <p:nvPr/>
        </p:nvSpPr>
        <p:spPr>
          <a:xfrm>
            <a:off x="6624980" y="5351171"/>
            <a:ext cx="1646965" cy="523220"/>
          </a:xfrm>
          <a:prstGeom prst="rect">
            <a:avLst/>
          </a:prstGeom>
          <a:noFill/>
        </p:spPr>
        <p:txBody>
          <a:bodyPr wrap="square" rtlCol="0">
            <a:spAutoFit/>
          </a:bodyPr>
          <a:lstStyle/>
          <a:p>
            <a:pPr algn="l"/>
            <a:r>
              <a:rPr lang="en-US" sz="2800" dirty="0">
                <a:solidFill>
                  <a:schemeClr val="accent4">
                    <a:lumMod val="60000"/>
                    <a:lumOff val="40000"/>
                  </a:schemeClr>
                </a:solidFill>
              </a:rPr>
              <a:t>Electrons</a:t>
            </a:r>
          </a:p>
        </p:txBody>
      </p:sp>
      <p:cxnSp>
        <p:nvCxnSpPr>
          <p:cNvPr id="23" name="Straight Arrow Connector 22">
            <a:extLst>
              <a:ext uri="{FF2B5EF4-FFF2-40B4-BE49-F238E27FC236}">
                <a16:creationId xmlns:a16="http://schemas.microsoft.com/office/drawing/2014/main" id="{9BA3DC12-C4B0-43E1-B629-748230250B13}"/>
              </a:ext>
            </a:extLst>
          </p:cNvPr>
          <p:cNvCxnSpPr>
            <a:cxnSpLocks/>
          </p:cNvCxnSpPr>
          <p:nvPr/>
        </p:nvCxnSpPr>
        <p:spPr>
          <a:xfrm flipH="1" flipV="1">
            <a:off x="5670817" y="3917572"/>
            <a:ext cx="1614057" cy="1339659"/>
          </a:xfrm>
          <a:prstGeom prst="straightConnector1">
            <a:avLst/>
          </a:prstGeom>
          <a:ln w="5080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6353542-0F84-4488-A9F6-B7B51BB75AF7}"/>
              </a:ext>
            </a:extLst>
          </p:cNvPr>
          <p:cNvCxnSpPr>
            <a:cxnSpLocks/>
          </p:cNvCxnSpPr>
          <p:nvPr/>
        </p:nvCxnSpPr>
        <p:spPr>
          <a:xfrm flipH="1" flipV="1">
            <a:off x="3605514" y="4923931"/>
            <a:ext cx="3692649" cy="342576"/>
          </a:xfrm>
          <a:prstGeom prst="straightConnector1">
            <a:avLst/>
          </a:prstGeom>
          <a:ln w="444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A4AD08C-0A03-4B2B-B807-036D8F584EB0}"/>
              </a:ext>
            </a:extLst>
          </p:cNvPr>
          <p:cNvCxnSpPr>
            <a:cxnSpLocks/>
          </p:cNvCxnSpPr>
          <p:nvPr/>
        </p:nvCxnSpPr>
        <p:spPr>
          <a:xfrm flipH="1" flipV="1">
            <a:off x="5309479" y="4583315"/>
            <a:ext cx="1987581" cy="675648"/>
          </a:xfrm>
          <a:prstGeom prst="straightConnector1">
            <a:avLst/>
          </a:prstGeom>
          <a:ln w="444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508FD9F-4734-43F6-87EF-0E2FA3E95095}"/>
              </a:ext>
            </a:extLst>
          </p:cNvPr>
          <p:cNvSpPr txBox="1"/>
          <p:nvPr/>
        </p:nvSpPr>
        <p:spPr>
          <a:xfrm>
            <a:off x="3023828" y="1016732"/>
            <a:ext cx="2315911" cy="954107"/>
          </a:xfrm>
          <a:prstGeom prst="rect">
            <a:avLst/>
          </a:prstGeom>
          <a:noFill/>
        </p:spPr>
        <p:txBody>
          <a:bodyPr wrap="square" rtlCol="0">
            <a:spAutoFit/>
          </a:bodyPr>
          <a:lstStyle/>
          <a:p>
            <a:pPr algn="ctr"/>
            <a:r>
              <a:rPr lang="en-US" sz="2800" dirty="0">
                <a:solidFill>
                  <a:schemeClr val="bg1"/>
                </a:solidFill>
              </a:rPr>
              <a:t>10</a:t>
            </a:r>
            <a:r>
              <a:rPr lang="en-US" sz="2800" baseline="30000" dirty="0">
                <a:solidFill>
                  <a:schemeClr val="bg1"/>
                </a:solidFill>
              </a:rPr>
              <a:t>80</a:t>
            </a:r>
            <a:r>
              <a:rPr lang="en-US" sz="2800" dirty="0">
                <a:solidFill>
                  <a:schemeClr val="bg1"/>
                </a:solidFill>
              </a:rPr>
              <a:t> atoms in the universe</a:t>
            </a:r>
          </a:p>
        </p:txBody>
      </p:sp>
      <p:sp>
        <p:nvSpPr>
          <p:cNvPr id="6" name="TextBox 5">
            <a:extLst>
              <a:ext uri="{FF2B5EF4-FFF2-40B4-BE49-F238E27FC236}">
                <a16:creationId xmlns:a16="http://schemas.microsoft.com/office/drawing/2014/main" id="{5A5058D6-C102-4C6D-A89A-07472EC5B52F}"/>
              </a:ext>
            </a:extLst>
          </p:cNvPr>
          <p:cNvSpPr txBox="1"/>
          <p:nvPr/>
        </p:nvSpPr>
        <p:spPr>
          <a:xfrm>
            <a:off x="6546785" y="1522102"/>
            <a:ext cx="1681162" cy="523220"/>
          </a:xfrm>
          <a:prstGeom prst="rect">
            <a:avLst/>
          </a:prstGeom>
          <a:noFill/>
        </p:spPr>
        <p:txBody>
          <a:bodyPr wrap="square" rtlCol="0">
            <a:spAutoFit/>
          </a:bodyPr>
          <a:lstStyle/>
          <a:p>
            <a:pPr algn="l"/>
            <a:r>
              <a:rPr lang="en-US" sz="2800" dirty="0">
                <a:solidFill>
                  <a:schemeClr val="accent4">
                    <a:lumMod val="60000"/>
                    <a:lumOff val="40000"/>
                  </a:schemeClr>
                </a:solidFill>
              </a:rPr>
              <a:t>Protons </a:t>
            </a:r>
          </a:p>
        </p:txBody>
      </p:sp>
      <p:sp>
        <p:nvSpPr>
          <p:cNvPr id="26" name="TextBox 25">
            <a:extLst>
              <a:ext uri="{FF2B5EF4-FFF2-40B4-BE49-F238E27FC236}">
                <a16:creationId xmlns:a16="http://schemas.microsoft.com/office/drawing/2014/main" id="{6BB34F3A-9151-406C-BA40-FABD14A1E5BB}"/>
              </a:ext>
            </a:extLst>
          </p:cNvPr>
          <p:cNvSpPr txBox="1"/>
          <p:nvPr/>
        </p:nvSpPr>
        <p:spPr>
          <a:xfrm>
            <a:off x="6743700" y="2216120"/>
            <a:ext cx="1681162" cy="523220"/>
          </a:xfrm>
          <a:prstGeom prst="rect">
            <a:avLst/>
          </a:prstGeom>
          <a:noFill/>
        </p:spPr>
        <p:txBody>
          <a:bodyPr wrap="square" rtlCol="0">
            <a:spAutoFit/>
          </a:bodyPr>
          <a:lstStyle/>
          <a:p>
            <a:pPr algn="l"/>
            <a:r>
              <a:rPr lang="en-US" sz="2800" dirty="0">
                <a:solidFill>
                  <a:schemeClr val="accent4">
                    <a:lumMod val="60000"/>
                    <a:lumOff val="40000"/>
                  </a:schemeClr>
                </a:solidFill>
              </a:rPr>
              <a:t>Neutrons </a:t>
            </a:r>
          </a:p>
        </p:txBody>
      </p:sp>
      <p:grpSp>
        <p:nvGrpSpPr>
          <p:cNvPr id="21" name="Group 20">
            <a:extLst>
              <a:ext uri="{FF2B5EF4-FFF2-40B4-BE49-F238E27FC236}">
                <a16:creationId xmlns:a16="http://schemas.microsoft.com/office/drawing/2014/main" id="{0D9CAEE8-5275-4E74-8714-98FD2E06C571}"/>
              </a:ext>
            </a:extLst>
          </p:cNvPr>
          <p:cNvGrpSpPr/>
          <p:nvPr/>
        </p:nvGrpSpPr>
        <p:grpSpPr>
          <a:xfrm>
            <a:off x="5624994" y="2781451"/>
            <a:ext cx="395193" cy="631581"/>
            <a:chOff x="5624994" y="2556057"/>
            <a:chExt cx="395193" cy="631581"/>
          </a:xfrm>
        </p:grpSpPr>
        <p:sp>
          <p:nvSpPr>
            <p:cNvPr id="7" name="Oval 6">
              <a:extLst>
                <a:ext uri="{FF2B5EF4-FFF2-40B4-BE49-F238E27FC236}">
                  <a16:creationId xmlns:a16="http://schemas.microsoft.com/office/drawing/2014/main" id="{5EE2D2F6-3996-47F3-854D-DB7E351B0DA0}"/>
                </a:ext>
              </a:extLst>
            </p:cNvPr>
            <p:cNvSpPr/>
            <p:nvPr/>
          </p:nvSpPr>
          <p:spPr>
            <a:xfrm>
              <a:off x="5624994" y="2787818"/>
              <a:ext cx="395193" cy="399820"/>
            </a:xfrm>
            <a:prstGeom prst="ellipse">
              <a:avLst/>
            </a:prstGeom>
            <a:solidFill>
              <a:schemeClr val="accent4">
                <a:lumMod val="60000"/>
                <a:lumOff val="40000"/>
              </a:schemeClr>
            </a:solidFill>
            <a:ln>
              <a:noFill/>
            </a:ln>
            <a:scene3d>
              <a:camera prst="orthographicFront"/>
              <a:lightRig rig="threePt" dir="t"/>
            </a:scene3d>
            <a:sp3d>
              <a:bevelT w="3810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4C0CA9A-F87B-4A42-ABE9-CC4F15945BFC}"/>
                </a:ext>
              </a:extLst>
            </p:cNvPr>
            <p:cNvSpPr txBox="1"/>
            <p:nvPr/>
          </p:nvSpPr>
          <p:spPr>
            <a:xfrm>
              <a:off x="5651644" y="2556057"/>
              <a:ext cx="309591" cy="525539"/>
            </a:xfrm>
            <a:prstGeom prst="rect">
              <a:avLst/>
            </a:prstGeom>
            <a:noFill/>
          </p:spPr>
          <p:txBody>
            <a:bodyPr wrap="square" rtlCol="0">
              <a:spAutoFit/>
            </a:bodyPr>
            <a:lstStyle/>
            <a:p>
              <a:pPr algn="l"/>
              <a:r>
                <a:rPr lang="en-US" sz="4400" dirty="0">
                  <a:solidFill>
                    <a:schemeClr val="bg2">
                      <a:lumMod val="10000"/>
                    </a:schemeClr>
                  </a:solidFill>
                </a:rPr>
                <a:t>-</a:t>
              </a:r>
            </a:p>
          </p:txBody>
        </p:sp>
      </p:grpSp>
      <p:grpSp>
        <p:nvGrpSpPr>
          <p:cNvPr id="10" name="Group 9">
            <a:extLst>
              <a:ext uri="{FF2B5EF4-FFF2-40B4-BE49-F238E27FC236}">
                <a16:creationId xmlns:a16="http://schemas.microsoft.com/office/drawing/2014/main" id="{80151D60-483D-46E8-80C9-AA8F7B98B2F3}"/>
              </a:ext>
            </a:extLst>
          </p:cNvPr>
          <p:cNvGrpSpPr/>
          <p:nvPr/>
        </p:nvGrpSpPr>
        <p:grpSpPr>
          <a:xfrm>
            <a:off x="5777394" y="2942267"/>
            <a:ext cx="489692" cy="677939"/>
            <a:chOff x="5777394" y="2716873"/>
            <a:chExt cx="489692" cy="677939"/>
          </a:xfrm>
        </p:grpSpPr>
        <p:sp>
          <p:nvSpPr>
            <p:cNvPr id="11" name="Oval 10">
              <a:extLst>
                <a:ext uri="{FF2B5EF4-FFF2-40B4-BE49-F238E27FC236}">
                  <a16:creationId xmlns:a16="http://schemas.microsoft.com/office/drawing/2014/main" id="{71C62150-BEA0-4CD6-9CF7-426049E63602}"/>
                </a:ext>
              </a:extLst>
            </p:cNvPr>
            <p:cNvSpPr/>
            <p:nvPr/>
          </p:nvSpPr>
          <p:spPr>
            <a:xfrm>
              <a:off x="5777394" y="2940218"/>
              <a:ext cx="395193" cy="399820"/>
            </a:xfrm>
            <a:prstGeom prst="ellipse">
              <a:avLst/>
            </a:prstGeom>
            <a:solidFill>
              <a:schemeClr val="accent2">
                <a:lumMod val="75000"/>
              </a:schemeClr>
            </a:solidFill>
            <a:ln>
              <a:noFill/>
            </a:ln>
            <a:scene3d>
              <a:camera prst="orthographicFront"/>
              <a:lightRig rig="threePt" dir="t"/>
            </a:scene3d>
            <a:sp3d>
              <a:bevelT w="3810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38F52D4-AA14-418F-9075-1DE605D4CA1C}"/>
                </a:ext>
              </a:extLst>
            </p:cNvPr>
            <p:cNvSpPr txBox="1"/>
            <p:nvPr/>
          </p:nvSpPr>
          <p:spPr>
            <a:xfrm>
              <a:off x="5991591" y="2869273"/>
              <a:ext cx="275495" cy="525539"/>
            </a:xfrm>
            <a:prstGeom prst="rect">
              <a:avLst/>
            </a:prstGeom>
            <a:noFill/>
          </p:spPr>
          <p:txBody>
            <a:bodyPr wrap="square" rtlCol="0">
              <a:spAutoFit/>
            </a:bodyPr>
            <a:lstStyle/>
            <a:p>
              <a:pPr algn="ctr"/>
              <a:r>
                <a:rPr lang="en-US" sz="4400" dirty="0">
                  <a:solidFill>
                    <a:schemeClr val="bg2">
                      <a:lumMod val="10000"/>
                    </a:schemeClr>
                  </a:solidFill>
                </a:rPr>
                <a:t>-</a:t>
              </a:r>
              <a:endParaRPr lang="en-US" sz="3200" dirty="0">
                <a:solidFill>
                  <a:schemeClr val="bg2">
                    <a:lumMod val="10000"/>
                  </a:schemeClr>
                </a:solidFill>
              </a:endParaRPr>
            </a:p>
          </p:txBody>
        </p:sp>
        <p:sp>
          <p:nvSpPr>
            <p:cNvPr id="8" name="TextBox 7">
              <a:extLst>
                <a:ext uri="{FF2B5EF4-FFF2-40B4-BE49-F238E27FC236}">
                  <a16:creationId xmlns:a16="http://schemas.microsoft.com/office/drawing/2014/main" id="{A6E8E220-F89E-4027-AC3A-58F4E2B48BFC}"/>
                </a:ext>
              </a:extLst>
            </p:cNvPr>
            <p:cNvSpPr txBox="1"/>
            <p:nvPr/>
          </p:nvSpPr>
          <p:spPr>
            <a:xfrm>
              <a:off x="5839191" y="2716873"/>
              <a:ext cx="275495" cy="525539"/>
            </a:xfrm>
            <a:prstGeom prst="rect">
              <a:avLst/>
            </a:prstGeom>
            <a:noFill/>
          </p:spPr>
          <p:txBody>
            <a:bodyPr wrap="square" rtlCol="0">
              <a:spAutoFit/>
            </a:bodyPr>
            <a:lstStyle/>
            <a:p>
              <a:pPr algn="ctr"/>
              <a:r>
                <a:rPr lang="en-US" sz="4400" dirty="0">
                  <a:solidFill>
                    <a:schemeClr val="bg2">
                      <a:lumMod val="10000"/>
                    </a:schemeClr>
                  </a:solidFill>
                </a:rPr>
                <a:t>-</a:t>
              </a:r>
              <a:endParaRPr lang="en-US" sz="3200" dirty="0">
                <a:solidFill>
                  <a:schemeClr val="bg2">
                    <a:lumMod val="10000"/>
                  </a:schemeClr>
                </a:solidFill>
              </a:endParaRPr>
            </a:p>
          </p:txBody>
        </p:sp>
      </p:grpSp>
      <p:grpSp>
        <p:nvGrpSpPr>
          <p:cNvPr id="30" name="Group 29">
            <a:extLst>
              <a:ext uri="{FF2B5EF4-FFF2-40B4-BE49-F238E27FC236}">
                <a16:creationId xmlns:a16="http://schemas.microsoft.com/office/drawing/2014/main" id="{143F470F-7A82-4636-99B3-DDC27E15537C}"/>
              </a:ext>
            </a:extLst>
          </p:cNvPr>
          <p:cNvGrpSpPr/>
          <p:nvPr/>
        </p:nvGrpSpPr>
        <p:grpSpPr>
          <a:xfrm>
            <a:off x="2589349" y="1826991"/>
            <a:ext cx="395193" cy="769441"/>
            <a:chOff x="2589349" y="1601597"/>
            <a:chExt cx="395193" cy="769441"/>
          </a:xfrm>
        </p:grpSpPr>
        <p:sp>
          <p:nvSpPr>
            <p:cNvPr id="9" name="Oval 8">
              <a:extLst>
                <a:ext uri="{FF2B5EF4-FFF2-40B4-BE49-F238E27FC236}">
                  <a16:creationId xmlns:a16="http://schemas.microsoft.com/office/drawing/2014/main" id="{4E45EF74-D41B-43B8-BC2E-C190B7D1D260}"/>
                </a:ext>
              </a:extLst>
            </p:cNvPr>
            <p:cNvSpPr/>
            <p:nvPr/>
          </p:nvSpPr>
          <p:spPr>
            <a:xfrm rot="19567632">
              <a:off x="2589349" y="1839307"/>
              <a:ext cx="395193" cy="399820"/>
            </a:xfrm>
            <a:prstGeom prst="ellipse">
              <a:avLst/>
            </a:prstGeom>
            <a:solidFill>
              <a:schemeClr val="accent2">
                <a:lumMod val="75000"/>
              </a:schemeClr>
            </a:solidFill>
            <a:ln>
              <a:noFill/>
            </a:ln>
            <a:scene3d>
              <a:camera prst="orthographicFront"/>
              <a:lightRig rig="threePt" dir="t"/>
            </a:scene3d>
            <a:sp3d>
              <a:bevelT w="3810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F14C770-976D-4B54-93A7-6E0712C6E8B6}"/>
                </a:ext>
              </a:extLst>
            </p:cNvPr>
            <p:cNvSpPr txBox="1"/>
            <p:nvPr/>
          </p:nvSpPr>
          <p:spPr>
            <a:xfrm>
              <a:off x="2602157" y="1601597"/>
              <a:ext cx="335123" cy="769441"/>
            </a:xfrm>
            <a:prstGeom prst="rect">
              <a:avLst/>
            </a:prstGeom>
            <a:noFill/>
          </p:spPr>
          <p:txBody>
            <a:bodyPr wrap="square" rtlCol="0">
              <a:spAutoFit/>
            </a:bodyPr>
            <a:lstStyle/>
            <a:p>
              <a:pPr algn="l"/>
              <a:r>
                <a:rPr lang="en-US" sz="4400" dirty="0">
                  <a:solidFill>
                    <a:schemeClr val="bg2">
                      <a:lumMod val="10000"/>
                    </a:schemeClr>
                  </a:solidFill>
                </a:rPr>
                <a:t>-</a:t>
              </a:r>
            </a:p>
          </p:txBody>
        </p:sp>
      </p:grpSp>
      <p:grpSp>
        <p:nvGrpSpPr>
          <p:cNvPr id="33" name="Group 32">
            <a:extLst>
              <a:ext uri="{FF2B5EF4-FFF2-40B4-BE49-F238E27FC236}">
                <a16:creationId xmlns:a16="http://schemas.microsoft.com/office/drawing/2014/main" id="{EEB22A5F-1660-4484-A80F-79A28D46135A}"/>
              </a:ext>
            </a:extLst>
          </p:cNvPr>
          <p:cNvGrpSpPr/>
          <p:nvPr/>
        </p:nvGrpSpPr>
        <p:grpSpPr>
          <a:xfrm>
            <a:off x="3931548" y="3843005"/>
            <a:ext cx="354176" cy="584775"/>
            <a:chOff x="4071141" y="4102986"/>
            <a:chExt cx="354176" cy="584775"/>
          </a:xfrm>
        </p:grpSpPr>
        <p:sp>
          <p:nvSpPr>
            <p:cNvPr id="34" name="Oval 33">
              <a:extLst>
                <a:ext uri="{FF2B5EF4-FFF2-40B4-BE49-F238E27FC236}">
                  <a16:creationId xmlns:a16="http://schemas.microsoft.com/office/drawing/2014/main" id="{AE10AF78-F09E-4B39-B03E-C2811688CFA9}"/>
                </a:ext>
              </a:extLst>
            </p:cNvPr>
            <p:cNvSpPr/>
            <p:nvPr/>
          </p:nvSpPr>
          <p:spPr>
            <a:xfrm>
              <a:off x="4110182" y="4263822"/>
              <a:ext cx="315135" cy="300001"/>
            </a:xfrm>
            <a:prstGeom prst="ellipse">
              <a:avLst/>
            </a:prstGeom>
            <a:ln>
              <a:noFill/>
            </a:ln>
            <a:scene3d>
              <a:camera prst="orthographicFront"/>
              <a:lightRig rig="threePt" dir="t"/>
            </a:scene3d>
            <a:sp3d>
              <a:bevelT w="3810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ED0CA89-E476-4399-A6E2-89395C51073E}"/>
                </a:ext>
              </a:extLst>
            </p:cNvPr>
            <p:cNvSpPr txBox="1"/>
            <p:nvPr/>
          </p:nvSpPr>
          <p:spPr>
            <a:xfrm>
              <a:off x="4071141" y="4102986"/>
              <a:ext cx="279420" cy="584775"/>
            </a:xfrm>
            <a:prstGeom prst="rect">
              <a:avLst/>
            </a:prstGeom>
            <a:noFill/>
          </p:spPr>
          <p:txBody>
            <a:bodyPr wrap="square" rtlCol="0">
              <a:spAutoFit/>
            </a:bodyPr>
            <a:lstStyle/>
            <a:p>
              <a:pPr algn="l"/>
              <a:r>
                <a:rPr lang="en-US" sz="3200" dirty="0">
                  <a:solidFill>
                    <a:schemeClr val="bg1"/>
                  </a:solidFill>
                </a:rPr>
                <a:t>+</a:t>
              </a:r>
            </a:p>
          </p:txBody>
        </p:sp>
      </p:grpSp>
      <p:sp>
        <p:nvSpPr>
          <p:cNvPr id="17" name="Oval 16">
            <a:extLst>
              <a:ext uri="{FF2B5EF4-FFF2-40B4-BE49-F238E27FC236}">
                <a16:creationId xmlns:a16="http://schemas.microsoft.com/office/drawing/2014/main" id="{DA046122-5952-4954-AD37-F31EDDBAE029}"/>
              </a:ext>
            </a:extLst>
          </p:cNvPr>
          <p:cNvSpPr/>
          <p:nvPr/>
        </p:nvSpPr>
        <p:spPr>
          <a:xfrm>
            <a:off x="4014616" y="4170263"/>
            <a:ext cx="326605" cy="300391"/>
          </a:xfrm>
          <a:prstGeom prst="ellipse">
            <a:avLst/>
          </a:prstGeom>
          <a:solidFill>
            <a:srgbClr val="FF0000"/>
          </a:solidFill>
          <a:ln>
            <a:noFill/>
          </a:ln>
          <a:scene3d>
            <a:camera prst="orthographicFront"/>
            <a:lightRig rig="threePt" dir="t"/>
          </a:scene3d>
          <a:sp3d>
            <a:bevelT w="3810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42EE0F4-3A0E-46D1-A97C-8715DB486777}"/>
              </a:ext>
            </a:extLst>
          </p:cNvPr>
          <p:cNvGrpSpPr/>
          <p:nvPr/>
        </p:nvGrpSpPr>
        <p:grpSpPr>
          <a:xfrm>
            <a:off x="4071141" y="4163174"/>
            <a:ext cx="354176" cy="584775"/>
            <a:chOff x="4071141" y="4102986"/>
            <a:chExt cx="354176" cy="584775"/>
          </a:xfrm>
        </p:grpSpPr>
        <p:sp>
          <p:nvSpPr>
            <p:cNvPr id="18" name="Oval 17">
              <a:extLst>
                <a:ext uri="{FF2B5EF4-FFF2-40B4-BE49-F238E27FC236}">
                  <a16:creationId xmlns:a16="http://schemas.microsoft.com/office/drawing/2014/main" id="{3D452B7F-0BB4-48D8-A562-9B1C6A495BA8}"/>
                </a:ext>
              </a:extLst>
            </p:cNvPr>
            <p:cNvSpPr/>
            <p:nvPr/>
          </p:nvSpPr>
          <p:spPr>
            <a:xfrm>
              <a:off x="4110182" y="4263822"/>
              <a:ext cx="315135" cy="300001"/>
            </a:xfrm>
            <a:prstGeom prst="ellipse">
              <a:avLst/>
            </a:prstGeom>
            <a:ln>
              <a:noFill/>
            </a:ln>
            <a:scene3d>
              <a:camera prst="orthographicFront"/>
              <a:lightRig rig="threePt" dir="t"/>
            </a:scene3d>
            <a:sp3d>
              <a:bevelT w="3810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109F0A2-FD54-4148-AFC6-B3C53B5F9343}"/>
                </a:ext>
              </a:extLst>
            </p:cNvPr>
            <p:cNvSpPr txBox="1"/>
            <p:nvPr/>
          </p:nvSpPr>
          <p:spPr>
            <a:xfrm>
              <a:off x="4071141" y="4102986"/>
              <a:ext cx="279420" cy="584775"/>
            </a:xfrm>
            <a:prstGeom prst="rect">
              <a:avLst/>
            </a:prstGeom>
            <a:noFill/>
          </p:spPr>
          <p:txBody>
            <a:bodyPr wrap="square" rtlCol="0">
              <a:spAutoFit/>
            </a:bodyPr>
            <a:lstStyle/>
            <a:p>
              <a:pPr algn="l"/>
              <a:r>
                <a:rPr lang="en-US" sz="3200" dirty="0">
                  <a:solidFill>
                    <a:schemeClr val="bg1"/>
                  </a:solidFill>
                </a:rPr>
                <a:t>+</a:t>
              </a:r>
            </a:p>
          </p:txBody>
        </p:sp>
      </p:grpSp>
      <p:cxnSp>
        <p:nvCxnSpPr>
          <p:cNvPr id="42" name="Straight Arrow Connector 41">
            <a:extLst>
              <a:ext uri="{FF2B5EF4-FFF2-40B4-BE49-F238E27FC236}">
                <a16:creationId xmlns:a16="http://schemas.microsoft.com/office/drawing/2014/main" id="{D7C3C3A5-401D-4430-8AA2-58C6EB671CBE}"/>
              </a:ext>
            </a:extLst>
          </p:cNvPr>
          <p:cNvCxnSpPr>
            <a:cxnSpLocks/>
          </p:cNvCxnSpPr>
          <p:nvPr/>
        </p:nvCxnSpPr>
        <p:spPr>
          <a:xfrm flipH="1">
            <a:off x="4171215" y="1853519"/>
            <a:ext cx="2337500" cy="2268623"/>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C6147B3-3AFC-4F5B-A8D3-1E3AA59B6239}"/>
              </a:ext>
            </a:extLst>
          </p:cNvPr>
          <p:cNvCxnSpPr>
            <a:cxnSpLocks/>
          </p:cNvCxnSpPr>
          <p:nvPr/>
        </p:nvCxnSpPr>
        <p:spPr>
          <a:xfrm flipH="1">
            <a:off x="4456739" y="2589022"/>
            <a:ext cx="2283481" cy="1778066"/>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7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5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000"/>
                            </p:stCondLst>
                            <p:childTnLst>
                              <p:par>
                                <p:cTn id="42" presetID="1" presetClass="path" presetSubtype="0" repeatCount="indefinite" fill="hold" nodeType="afterEffect">
                                  <p:stCondLst>
                                    <p:cond delay="0"/>
                                  </p:stCondLst>
                                  <p:childTnLst>
                                    <p:animMotion origin="layout" path="M -0.16493 -0.03678 C -0.00834 -0.03678 0.11979 0.0264 0.11979 0.10441 C 0.11979 0.18219 -0.00834 0.24561 -0.16493 0.24561 C -0.32223 0.24561 -0.44966 0.18219 -0.44966 0.10441 C -0.44966 0.0264 -0.32223 -0.03678 -0.16493 -0.03678 Z " pathEditMode="fixed" rAng="0" ptsTypes="AAAAA">
                                      <p:cBhvr>
                                        <p:cTn id="43" dur="2000" fill="hold"/>
                                        <p:tgtEl>
                                          <p:spTgt spid="10"/>
                                        </p:tgtEl>
                                        <p:attrNameLst>
                                          <p:attrName>ppt_x</p:attrName>
                                          <p:attrName>ppt_y</p:attrName>
                                        </p:attrNameLst>
                                      </p:cBhvr>
                                      <p:rCtr x="0" y="14120"/>
                                    </p:animMotion>
                                  </p:childTnLst>
                                </p:cTn>
                              </p:par>
                              <p:par>
                                <p:cTn id="44" presetID="1" presetClass="path" presetSubtype="0" repeatCount="indefinite" fill="hold" nodeType="withEffect">
                                  <p:stCondLst>
                                    <p:cond delay="0"/>
                                  </p:stCondLst>
                                  <p:childTnLst>
                                    <p:animMotion origin="layout" path="M -0.25469 0.05025 C -0.1684 -0.12012 -0.05816 -0.22266 -0.0092 -0.17891 C 0.03993 -0.13331 0.00938 0.04007 -0.07587 0.21021 C -0.16232 0.38058 -0.27257 0.48335 -0.32153 0.43891 C -0.37066 0.3947 -0.34062 0.22062 -0.25469 0.05025 Z " pathEditMode="fixed" rAng="18240000" ptsTypes="AAAAA">
                                      <p:cBhvr>
                                        <p:cTn id="45" dur="2500" spd="-100000" fill="hold"/>
                                        <p:tgtEl>
                                          <p:spTgt spid="21"/>
                                        </p:tgtEl>
                                        <p:attrNameLst>
                                          <p:attrName>ppt_x</p:attrName>
                                          <p:attrName>ppt_y</p:attrName>
                                        </p:attrNameLst>
                                      </p:cBhvr>
                                      <p:rCtr x="8941" y="8009"/>
                                    </p:animMotion>
                                  </p:childTnLst>
                                </p:cTn>
                              </p:par>
                              <p:par>
                                <p:cTn id="46" presetID="1" presetClass="path" presetSubtype="0" repeatCount="indefinite" fill="hold" nodeType="withEffect">
                                  <p:stCondLst>
                                    <p:cond delay="0"/>
                                  </p:stCondLst>
                                  <p:childTnLst>
                                    <p:animMotion origin="layout" path="M 0.2533 0.18382 C 0.34462 0.35789 0.37882 0.53729 0.32916 0.58313 C 0.27951 0.6285 0.16528 0.52502 0.07448 0.35141 C -0.01702 0.17734 -0.05087 -0.00067 -0.00122 -0.0472 C 0.04791 -0.0928 0.16198 0.01067 0.2533 0.18382 Z " pathEditMode="fixed" rAng="3300000" ptsTypes="AAAAA">
                                      <p:cBhvr>
                                        <p:cTn id="47" dur="2000" fill="hold"/>
                                        <p:tgtEl>
                                          <p:spTgt spid="30"/>
                                        </p:tgtEl>
                                        <p:attrNameLst>
                                          <p:attrName>ppt_x</p:attrName>
                                          <p:attrName>ppt_y</p:attrName>
                                        </p:attrNameLst>
                                      </p:cBhvr>
                                      <p:rCtr x="-8924" y="8403"/>
                                    </p:animMotion>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4000"/>
                            </p:stCondLst>
                            <p:childTnLst>
                              <p:par>
                                <p:cTn id="53" presetID="22" presetClass="entr" presetSubtype="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par>
                                <p:cTn id="56" presetID="22" presetClass="entr" presetSubtype="2"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right)">
                                      <p:cBhvr>
                                        <p:cTn id="58" dur="500"/>
                                        <p:tgtEl>
                                          <p:spTgt spid="25"/>
                                        </p:tgtEl>
                                      </p:cBhvr>
                                    </p:animEffect>
                                  </p:childTnLst>
                                </p:cTn>
                              </p:par>
                              <p:par>
                                <p:cTn id="59" presetID="22" presetClass="entr" presetSubtype="2"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par>
                          <p:cTn id="66" fill="hold">
                            <p:stCondLst>
                              <p:cond delay="5000"/>
                            </p:stCondLst>
                            <p:childTnLst>
                              <p:par>
                                <p:cTn id="67" presetID="22" presetClass="entr" presetSubtype="2"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par>
                          <p:cTn id="74" fill="hold">
                            <p:stCondLst>
                              <p:cond delay="6000"/>
                            </p:stCondLst>
                            <p:childTnLst>
                              <p:par>
                                <p:cTn id="75" presetID="22" presetClass="entr" presetSubtype="2" fill="hold"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right)">
                                      <p:cBhvr>
                                        <p:cTn id="77" dur="500"/>
                                        <p:tgtEl>
                                          <p:spTgt spid="45"/>
                                        </p:tgtEl>
                                      </p:cBhvr>
                                    </p:animEffect>
                                  </p:childTnLst>
                                </p:cTn>
                              </p:par>
                            </p:childTnLst>
                          </p:cTn>
                        </p:par>
                        <p:par>
                          <p:cTn id="78" fill="hold">
                            <p:stCondLst>
                              <p:cond delay="6500"/>
                            </p:stCondLst>
                            <p:childTnLst>
                              <p:par>
                                <p:cTn id="79" presetID="10" presetClass="entr" presetSubtype="0" fill="hold" grpId="0"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500"/>
                                        <p:tgtEl>
                                          <p:spTgt spid="5"/>
                                        </p:tgtEl>
                                      </p:cBhvr>
                                    </p:animEffect>
                                  </p:childTnLst>
                                </p:cTn>
                              </p:par>
                            </p:childTnLst>
                          </p:cTn>
                        </p:par>
                        <p:par>
                          <p:cTn id="82" fill="hold">
                            <p:stCondLst>
                              <p:cond delay="7000"/>
                            </p:stCondLst>
                            <p:childTnLst>
                              <p:par>
                                <p:cTn id="83" presetID="22" presetClass="entr" presetSubtype="8"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par>
                          <p:cTn id="86" fill="hold">
                            <p:stCondLst>
                              <p:cond delay="7500"/>
                            </p:stCondLst>
                            <p:childTnLst>
                              <p:par>
                                <p:cTn id="87" presetID="21" presetClass="entr" presetSubtype="1"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heel(1)">
                                      <p:cBhvr>
                                        <p:cTn id="89" dur="2000"/>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nodeType="clickEffect">
                                  <p:stCondLst>
                                    <p:cond delay="0"/>
                                  </p:stCondLst>
                                  <p:childTnLst>
                                    <p:animEffect transition="out" filter="dissolve">
                                      <p:cBhvr>
                                        <p:cTn id="98" dur="3000"/>
                                        <p:tgtEl>
                                          <p:spTgt spid="37"/>
                                        </p:tgtEl>
                                      </p:cBhvr>
                                    </p:animEffect>
                                    <p:set>
                                      <p:cBhvr>
                                        <p:cTn id="99" dur="1" fill="hold">
                                          <p:stCondLst>
                                            <p:cond delay="2999"/>
                                          </p:stCondLst>
                                        </p:cTn>
                                        <p:tgtEl>
                                          <p:spTgt spid="37"/>
                                        </p:tgtEl>
                                        <p:attrNameLst>
                                          <p:attrName>style.visibility</p:attrName>
                                        </p:attrNameLst>
                                      </p:cBhvr>
                                      <p:to>
                                        <p:strVal val="hidden"/>
                                      </p:to>
                                    </p:set>
                                  </p:childTnLst>
                                </p:cTn>
                              </p:par>
                              <p:par>
                                <p:cTn id="100" presetID="9" presetClass="exit" presetSubtype="0" fill="hold" nodeType="withEffect">
                                  <p:stCondLst>
                                    <p:cond delay="1000"/>
                                  </p:stCondLst>
                                  <p:childTnLst>
                                    <p:animEffect transition="out" filter="dissolve">
                                      <p:cBhvr>
                                        <p:cTn id="101" dur="3000"/>
                                        <p:tgtEl>
                                          <p:spTgt spid="32"/>
                                        </p:tgtEl>
                                      </p:cBhvr>
                                    </p:animEffect>
                                    <p:set>
                                      <p:cBhvr>
                                        <p:cTn id="102" dur="1" fill="hold">
                                          <p:stCondLst>
                                            <p:cond delay="2999"/>
                                          </p:stCondLst>
                                        </p:cTn>
                                        <p:tgtEl>
                                          <p:spTgt spid="32"/>
                                        </p:tgtEl>
                                        <p:attrNameLst>
                                          <p:attrName>style.visibility</p:attrName>
                                        </p:attrNameLst>
                                      </p:cBhvr>
                                      <p:to>
                                        <p:strVal val="hidden"/>
                                      </p:to>
                                    </p:set>
                                  </p:childTnLst>
                                </p:cTn>
                              </p:par>
                              <p:par>
                                <p:cTn id="103" presetID="9" presetClass="exit" presetSubtype="0" fill="hold" grpId="1" nodeType="withEffect">
                                  <p:stCondLst>
                                    <p:cond delay="1000"/>
                                  </p:stCondLst>
                                  <p:childTnLst>
                                    <p:animEffect transition="out" filter="dissolve">
                                      <p:cBhvr>
                                        <p:cTn id="104" dur="3000"/>
                                        <p:tgtEl>
                                          <p:spTgt spid="14"/>
                                        </p:tgtEl>
                                      </p:cBhvr>
                                    </p:animEffect>
                                    <p:set>
                                      <p:cBhvr>
                                        <p:cTn id="105" dur="1" fill="hold">
                                          <p:stCondLst>
                                            <p:cond delay="2999"/>
                                          </p:stCondLst>
                                        </p:cTn>
                                        <p:tgtEl>
                                          <p:spTgt spid="14"/>
                                        </p:tgtEl>
                                        <p:attrNameLst>
                                          <p:attrName>style.visibility</p:attrName>
                                        </p:attrNameLst>
                                      </p:cBhvr>
                                      <p:to>
                                        <p:strVal val="hidden"/>
                                      </p:to>
                                    </p:set>
                                  </p:childTnLst>
                                </p:cTn>
                              </p:par>
                              <p:par>
                                <p:cTn id="106" presetID="9" presetClass="exit" presetSubtype="0" fill="hold" grpId="1" nodeType="withEffect">
                                  <p:stCondLst>
                                    <p:cond delay="1500"/>
                                  </p:stCondLst>
                                  <p:childTnLst>
                                    <p:animEffect transition="out" filter="dissolve">
                                      <p:cBhvr>
                                        <p:cTn id="107" dur="3000"/>
                                        <p:tgtEl>
                                          <p:spTgt spid="6"/>
                                        </p:tgtEl>
                                      </p:cBhvr>
                                    </p:animEffect>
                                    <p:set>
                                      <p:cBhvr>
                                        <p:cTn id="108" dur="1" fill="hold">
                                          <p:stCondLst>
                                            <p:cond delay="2999"/>
                                          </p:stCondLst>
                                        </p:cTn>
                                        <p:tgtEl>
                                          <p:spTgt spid="6"/>
                                        </p:tgtEl>
                                        <p:attrNameLst>
                                          <p:attrName>style.visibility</p:attrName>
                                        </p:attrNameLst>
                                      </p:cBhvr>
                                      <p:to>
                                        <p:strVal val="hidden"/>
                                      </p:to>
                                    </p:set>
                                  </p:childTnLst>
                                </p:cTn>
                              </p:par>
                              <p:par>
                                <p:cTn id="109" presetID="9" presetClass="exit" presetSubtype="0" fill="hold" grpId="1" nodeType="withEffect">
                                  <p:stCondLst>
                                    <p:cond delay="1000"/>
                                  </p:stCondLst>
                                  <p:childTnLst>
                                    <p:animEffect transition="out" filter="dissolve">
                                      <p:cBhvr>
                                        <p:cTn id="110" dur="3000"/>
                                        <p:tgtEl>
                                          <p:spTgt spid="12"/>
                                        </p:tgtEl>
                                      </p:cBhvr>
                                    </p:animEffect>
                                    <p:set>
                                      <p:cBhvr>
                                        <p:cTn id="111" dur="1" fill="hold">
                                          <p:stCondLst>
                                            <p:cond delay="2999"/>
                                          </p:stCondLst>
                                        </p:cTn>
                                        <p:tgtEl>
                                          <p:spTgt spid="12"/>
                                        </p:tgtEl>
                                        <p:attrNameLst>
                                          <p:attrName>style.visibility</p:attrName>
                                        </p:attrNameLst>
                                      </p:cBhvr>
                                      <p:to>
                                        <p:strVal val="hidden"/>
                                      </p:to>
                                    </p:set>
                                  </p:childTnLst>
                                </p:cTn>
                              </p:par>
                              <p:par>
                                <p:cTn id="112" presetID="9" presetClass="exit" presetSubtype="0" fill="hold" grpId="1" nodeType="withEffect">
                                  <p:stCondLst>
                                    <p:cond delay="1000"/>
                                  </p:stCondLst>
                                  <p:childTnLst>
                                    <p:animEffect transition="out" filter="dissolve">
                                      <p:cBhvr>
                                        <p:cTn id="113" dur="3000"/>
                                        <p:tgtEl>
                                          <p:spTgt spid="26"/>
                                        </p:tgtEl>
                                      </p:cBhvr>
                                    </p:animEffect>
                                    <p:set>
                                      <p:cBhvr>
                                        <p:cTn id="114" dur="1" fill="hold">
                                          <p:stCondLst>
                                            <p:cond delay="2999"/>
                                          </p:stCondLst>
                                        </p:cTn>
                                        <p:tgtEl>
                                          <p:spTgt spid="26"/>
                                        </p:tgtEl>
                                        <p:attrNameLst>
                                          <p:attrName>style.visibility</p:attrName>
                                        </p:attrNameLst>
                                      </p:cBhvr>
                                      <p:to>
                                        <p:strVal val="hidden"/>
                                      </p:to>
                                    </p:set>
                                  </p:childTnLst>
                                </p:cTn>
                              </p:par>
                              <p:par>
                                <p:cTn id="115" presetID="9" presetClass="exit" presetSubtype="0" fill="hold" grpId="1" nodeType="withEffect">
                                  <p:stCondLst>
                                    <p:cond delay="1500"/>
                                  </p:stCondLst>
                                  <p:childTnLst>
                                    <p:animEffect transition="out" filter="dissolve">
                                      <p:cBhvr>
                                        <p:cTn id="116" dur="3000"/>
                                        <p:tgtEl>
                                          <p:spTgt spid="15"/>
                                        </p:tgtEl>
                                      </p:cBhvr>
                                    </p:animEffect>
                                    <p:set>
                                      <p:cBhvr>
                                        <p:cTn id="117" dur="1" fill="hold">
                                          <p:stCondLst>
                                            <p:cond delay="2999"/>
                                          </p:stCondLst>
                                        </p:cTn>
                                        <p:tgtEl>
                                          <p:spTgt spid="15"/>
                                        </p:tgtEl>
                                        <p:attrNameLst>
                                          <p:attrName>style.visibility</p:attrName>
                                        </p:attrNameLst>
                                      </p:cBhvr>
                                      <p:to>
                                        <p:strVal val="hidden"/>
                                      </p:to>
                                    </p:set>
                                  </p:childTnLst>
                                </p:cTn>
                              </p:par>
                              <p:par>
                                <p:cTn id="118" presetID="9" presetClass="exit" presetSubtype="0" fill="hold" grpId="1" nodeType="withEffect">
                                  <p:stCondLst>
                                    <p:cond delay="1000"/>
                                  </p:stCondLst>
                                  <p:childTnLst>
                                    <p:animEffect transition="out" filter="dissolve">
                                      <p:cBhvr>
                                        <p:cTn id="119" dur="3000"/>
                                        <p:tgtEl>
                                          <p:spTgt spid="5"/>
                                        </p:tgtEl>
                                      </p:cBhvr>
                                    </p:animEffect>
                                    <p:set>
                                      <p:cBhvr>
                                        <p:cTn id="120" dur="1" fill="hold">
                                          <p:stCondLst>
                                            <p:cond delay="2999"/>
                                          </p:stCondLst>
                                        </p:cTn>
                                        <p:tgtEl>
                                          <p:spTgt spid="5"/>
                                        </p:tgtEl>
                                        <p:attrNameLst>
                                          <p:attrName>style.visibility</p:attrName>
                                        </p:attrNameLst>
                                      </p:cBhvr>
                                      <p:to>
                                        <p:strVal val="hidden"/>
                                      </p:to>
                                    </p:set>
                                  </p:childTnLst>
                                </p:cTn>
                              </p:par>
                              <p:par>
                                <p:cTn id="121" presetID="9" presetClass="exit" presetSubtype="0" fill="hold" nodeType="withEffect">
                                  <p:stCondLst>
                                    <p:cond delay="1000"/>
                                  </p:stCondLst>
                                  <p:childTnLst>
                                    <p:animEffect transition="out" filter="dissolve">
                                      <p:cBhvr>
                                        <p:cTn id="122" dur="3000"/>
                                        <p:tgtEl>
                                          <p:spTgt spid="45"/>
                                        </p:tgtEl>
                                      </p:cBhvr>
                                    </p:animEffect>
                                    <p:set>
                                      <p:cBhvr>
                                        <p:cTn id="123" dur="1" fill="hold">
                                          <p:stCondLst>
                                            <p:cond delay="2999"/>
                                          </p:stCondLst>
                                        </p:cTn>
                                        <p:tgtEl>
                                          <p:spTgt spid="45"/>
                                        </p:tgtEl>
                                        <p:attrNameLst>
                                          <p:attrName>style.visibility</p:attrName>
                                        </p:attrNameLst>
                                      </p:cBhvr>
                                      <p:to>
                                        <p:strVal val="hidden"/>
                                      </p:to>
                                    </p:set>
                                  </p:childTnLst>
                                </p:cTn>
                              </p:par>
                              <p:par>
                                <p:cTn id="124" presetID="9" presetClass="exit" presetSubtype="0" fill="hold" nodeType="withEffect">
                                  <p:stCondLst>
                                    <p:cond delay="1500"/>
                                  </p:stCondLst>
                                  <p:childTnLst>
                                    <p:animEffect transition="out" filter="dissolve">
                                      <p:cBhvr>
                                        <p:cTn id="125" dur="3000"/>
                                        <p:tgtEl>
                                          <p:spTgt spid="21"/>
                                        </p:tgtEl>
                                      </p:cBhvr>
                                    </p:animEffect>
                                    <p:set>
                                      <p:cBhvr>
                                        <p:cTn id="126" dur="1" fill="hold">
                                          <p:stCondLst>
                                            <p:cond delay="2999"/>
                                          </p:stCondLst>
                                        </p:cTn>
                                        <p:tgtEl>
                                          <p:spTgt spid="21"/>
                                        </p:tgtEl>
                                        <p:attrNameLst>
                                          <p:attrName>style.visibility</p:attrName>
                                        </p:attrNameLst>
                                      </p:cBhvr>
                                      <p:to>
                                        <p:strVal val="hidden"/>
                                      </p:to>
                                    </p:set>
                                  </p:childTnLst>
                                </p:cTn>
                              </p:par>
                              <p:par>
                                <p:cTn id="127" presetID="9" presetClass="exit" presetSubtype="0" fill="hold" nodeType="withEffect">
                                  <p:stCondLst>
                                    <p:cond delay="1000"/>
                                  </p:stCondLst>
                                  <p:childTnLst>
                                    <p:animEffect transition="out" filter="dissolve">
                                      <p:cBhvr>
                                        <p:cTn id="128" dur="3000"/>
                                        <p:tgtEl>
                                          <p:spTgt spid="42"/>
                                        </p:tgtEl>
                                      </p:cBhvr>
                                    </p:animEffect>
                                    <p:set>
                                      <p:cBhvr>
                                        <p:cTn id="129" dur="1" fill="hold">
                                          <p:stCondLst>
                                            <p:cond delay="2999"/>
                                          </p:stCondLst>
                                        </p:cTn>
                                        <p:tgtEl>
                                          <p:spTgt spid="42"/>
                                        </p:tgtEl>
                                        <p:attrNameLst>
                                          <p:attrName>style.visibility</p:attrName>
                                        </p:attrNameLst>
                                      </p:cBhvr>
                                      <p:to>
                                        <p:strVal val="hidden"/>
                                      </p:to>
                                    </p:set>
                                  </p:childTnLst>
                                </p:cTn>
                              </p:par>
                              <p:par>
                                <p:cTn id="130" presetID="9" presetClass="exit" presetSubtype="0" fill="hold" nodeType="withEffect">
                                  <p:stCondLst>
                                    <p:cond delay="1000"/>
                                  </p:stCondLst>
                                  <p:childTnLst>
                                    <p:animEffect transition="out" filter="dissolve">
                                      <p:cBhvr>
                                        <p:cTn id="131" dur="3000"/>
                                        <p:tgtEl>
                                          <p:spTgt spid="33"/>
                                        </p:tgtEl>
                                      </p:cBhvr>
                                    </p:animEffect>
                                    <p:set>
                                      <p:cBhvr>
                                        <p:cTn id="132" dur="1" fill="hold">
                                          <p:stCondLst>
                                            <p:cond delay="2999"/>
                                          </p:stCondLst>
                                        </p:cTn>
                                        <p:tgtEl>
                                          <p:spTgt spid="33"/>
                                        </p:tgtEl>
                                        <p:attrNameLst>
                                          <p:attrName>style.visibility</p:attrName>
                                        </p:attrNameLst>
                                      </p:cBhvr>
                                      <p:to>
                                        <p:strVal val="hidden"/>
                                      </p:to>
                                    </p:set>
                                  </p:childTnLst>
                                </p:cTn>
                              </p:par>
                              <p:par>
                                <p:cTn id="133" presetID="9" presetClass="exit" presetSubtype="0" fill="hold" nodeType="withEffect">
                                  <p:stCondLst>
                                    <p:cond delay="1500"/>
                                  </p:stCondLst>
                                  <p:childTnLst>
                                    <p:animEffect transition="out" filter="dissolve">
                                      <p:cBhvr>
                                        <p:cTn id="134" dur="3000"/>
                                        <p:tgtEl>
                                          <p:spTgt spid="27"/>
                                        </p:tgtEl>
                                      </p:cBhvr>
                                    </p:animEffect>
                                    <p:set>
                                      <p:cBhvr>
                                        <p:cTn id="135" dur="1" fill="hold">
                                          <p:stCondLst>
                                            <p:cond delay="2999"/>
                                          </p:stCondLst>
                                        </p:cTn>
                                        <p:tgtEl>
                                          <p:spTgt spid="27"/>
                                        </p:tgtEl>
                                        <p:attrNameLst>
                                          <p:attrName>style.visibility</p:attrName>
                                        </p:attrNameLst>
                                      </p:cBhvr>
                                      <p:to>
                                        <p:strVal val="hidden"/>
                                      </p:to>
                                    </p:set>
                                  </p:childTnLst>
                                </p:cTn>
                              </p:par>
                              <p:par>
                                <p:cTn id="136" presetID="9" presetClass="exit" presetSubtype="0" fill="hold" grpId="1" nodeType="withEffect">
                                  <p:stCondLst>
                                    <p:cond delay="1000"/>
                                  </p:stCondLst>
                                  <p:childTnLst>
                                    <p:animEffect transition="out" filter="dissolve">
                                      <p:cBhvr>
                                        <p:cTn id="137" dur="3000"/>
                                        <p:tgtEl>
                                          <p:spTgt spid="17"/>
                                        </p:tgtEl>
                                      </p:cBhvr>
                                    </p:animEffect>
                                    <p:set>
                                      <p:cBhvr>
                                        <p:cTn id="138" dur="1" fill="hold">
                                          <p:stCondLst>
                                            <p:cond delay="2999"/>
                                          </p:stCondLst>
                                        </p:cTn>
                                        <p:tgtEl>
                                          <p:spTgt spid="17"/>
                                        </p:tgtEl>
                                        <p:attrNameLst>
                                          <p:attrName>style.visibility</p:attrName>
                                        </p:attrNameLst>
                                      </p:cBhvr>
                                      <p:to>
                                        <p:strVal val="hidden"/>
                                      </p:to>
                                    </p:set>
                                  </p:childTnLst>
                                </p:cTn>
                              </p:par>
                              <p:par>
                                <p:cTn id="139" presetID="9" presetClass="exit" presetSubtype="0" fill="hold" nodeType="withEffect">
                                  <p:stCondLst>
                                    <p:cond delay="1000"/>
                                  </p:stCondLst>
                                  <p:childTnLst>
                                    <p:animEffect transition="out" filter="dissolve">
                                      <p:cBhvr>
                                        <p:cTn id="140" dur="3000"/>
                                        <p:tgtEl>
                                          <p:spTgt spid="10"/>
                                        </p:tgtEl>
                                      </p:cBhvr>
                                    </p:animEffect>
                                    <p:set>
                                      <p:cBhvr>
                                        <p:cTn id="141" dur="1" fill="hold">
                                          <p:stCondLst>
                                            <p:cond delay="2999"/>
                                          </p:stCondLst>
                                        </p:cTn>
                                        <p:tgtEl>
                                          <p:spTgt spid="10"/>
                                        </p:tgtEl>
                                        <p:attrNameLst>
                                          <p:attrName>style.visibility</p:attrName>
                                        </p:attrNameLst>
                                      </p:cBhvr>
                                      <p:to>
                                        <p:strVal val="hidden"/>
                                      </p:to>
                                    </p:set>
                                  </p:childTnLst>
                                </p:cTn>
                              </p:par>
                              <p:par>
                                <p:cTn id="142" presetID="9" presetClass="exit" presetSubtype="0" fill="hold" nodeType="withEffect">
                                  <p:stCondLst>
                                    <p:cond delay="1500"/>
                                  </p:stCondLst>
                                  <p:childTnLst>
                                    <p:animEffect transition="out" filter="dissolve">
                                      <p:cBhvr>
                                        <p:cTn id="143" dur="3000"/>
                                        <p:tgtEl>
                                          <p:spTgt spid="30"/>
                                        </p:tgtEl>
                                      </p:cBhvr>
                                    </p:animEffect>
                                    <p:set>
                                      <p:cBhvr>
                                        <p:cTn id="144" dur="1" fill="hold">
                                          <p:stCondLst>
                                            <p:cond delay="2999"/>
                                          </p:stCondLst>
                                        </p:cTn>
                                        <p:tgtEl>
                                          <p:spTgt spid="30"/>
                                        </p:tgtEl>
                                        <p:attrNameLst>
                                          <p:attrName>style.visibility</p:attrName>
                                        </p:attrNameLst>
                                      </p:cBhvr>
                                      <p:to>
                                        <p:strVal val="hidden"/>
                                      </p:to>
                                    </p:set>
                                  </p:childTnLst>
                                </p:cTn>
                              </p:par>
                              <p:par>
                                <p:cTn id="145" presetID="9" presetClass="exit" presetSubtype="0" fill="hold" nodeType="withEffect">
                                  <p:stCondLst>
                                    <p:cond delay="1000"/>
                                  </p:stCondLst>
                                  <p:childTnLst>
                                    <p:animEffect transition="out" filter="dissolve">
                                      <p:cBhvr>
                                        <p:cTn id="146" dur="3000"/>
                                        <p:tgtEl>
                                          <p:spTgt spid="25"/>
                                        </p:tgtEl>
                                      </p:cBhvr>
                                    </p:animEffect>
                                    <p:set>
                                      <p:cBhvr>
                                        <p:cTn id="147" dur="1" fill="hold">
                                          <p:stCondLst>
                                            <p:cond delay="2999"/>
                                          </p:stCondLst>
                                        </p:cTn>
                                        <p:tgtEl>
                                          <p:spTgt spid="25"/>
                                        </p:tgtEl>
                                        <p:attrNameLst>
                                          <p:attrName>style.visibility</p:attrName>
                                        </p:attrNameLst>
                                      </p:cBhvr>
                                      <p:to>
                                        <p:strVal val="hidden"/>
                                      </p:to>
                                    </p:set>
                                  </p:childTnLst>
                                </p:cTn>
                              </p:par>
                              <p:par>
                                <p:cTn id="148" presetID="9" presetClass="exit" presetSubtype="0" fill="hold" nodeType="withEffect">
                                  <p:stCondLst>
                                    <p:cond delay="1000"/>
                                  </p:stCondLst>
                                  <p:childTnLst>
                                    <p:animEffect transition="out" filter="dissolve">
                                      <p:cBhvr>
                                        <p:cTn id="149" dur="3000"/>
                                        <p:tgtEl>
                                          <p:spTgt spid="19"/>
                                        </p:tgtEl>
                                      </p:cBhvr>
                                    </p:animEffect>
                                    <p:set>
                                      <p:cBhvr>
                                        <p:cTn id="150" dur="1" fill="hold">
                                          <p:stCondLst>
                                            <p:cond delay="2999"/>
                                          </p:stCondLst>
                                        </p:cTn>
                                        <p:tgtEl>
                                          <p:spTgt spid="19"/>
                                        </p:tgtEl>
                                        <p:attrNameLst>
                                          <p:attrName>style.visibility</p:attrName>
                                        </p:attrNameLst>
                                      </p:cBhvr>
                                      <p:to>
                                        <p:strVal val="hidden"/>
                                      </p:to>
                                    </p:set>
                                  </p:childTnLst>
                                </p:cTn>
                              </p:par>
                              <p:par>
                                <p:cTn id="151" presetID="9" presetClass="exit" presetSubtype="0" fill="hold" grpId="1" nodeType="withEffect">
                                  <p:stCondLst>
                                    <p:cond delay="1500"/>
                                  </p:stCondLst>
                                  <p:childTnLst>
                                    <p:animEffect transition="out" filter="dissolve">
                                      <p:cBhvr>
                                        <p:cTn id="152" dur="3000"/>
                                        <p:tgtEl>
                                          <p:spTgt spid="28"/>
                                        </p:tgtEl>
                                      </p:cBhvr>
                                    </p:animEffect>
                                    <p:set>
                                      <p:cBhvr>
                                        <p:cTn id="153" dur="1" fill="hold">
                                          <p:stCondLst>
                                            <p:cond delay="2999"/>
                                          </p:stCondLst>
                                        </p:cTn>
                                        <p:tgtEl>
                                          <p:spTgt spid="28"/>
                                        </p:tgtEl>
                                        <p:attrNameLst>
                                          <p:attrName>style.visibility</p:attrName>
                                        </p:attrNameLst>
                                      </p:cBhvr>
                                      <p:to>
                                        <p:strVal val="hidden"/>
                                      </p:to>
                                    </p:set>
                                  </p:childTnLst>
                                </p:cTn>
                              </p:par>
                              <p:par>
                                <p:cTn id="154" presetID="9" presetClass="exit" presetSubtype="0" fill="hold" grpId="1" nodeType="withEffect">
                                  <p:stCondLst>
                                    <p:cond delay="1000"/>
                                  </p:stCondLst>
                                  <p:childTnLst>
                                    <p:animEffect transition="out" filter="dissolve">
                                      <p:cBhvr>
                                        <p:cTn id="155" dur="3000"/>
                                        <p:tgtEl>
                                          <p:spTgt spid="49"/>
                                        </p:tgtEl>
                                      </p:cBhvr>
                                    </p:animEffect>
                                    <p:set>
                                      <p:cBhvr>
                                        <p:cTn id="156" dur="1" fill="hold">
                                          <p:stCondLst>
                                            <p:cond delay="2999"/>
                                          </p:stCondLst>
                                        </p:cTn>
                                        <p:tgtEl>
                                          <p:spTgt spid="49"/>
                                        </p:tgtEl>
                                        <p:attrNameLst>
                                          <p:attrName>style.visibility</p:attrName>
                                        </p:attrNameLst>
                                      </p:cBhvr>
                                      <p:to>
                                        <p:strVal val="hidden"/>
                                      </p:to>
                                    </p:set>
                                  </p:childTnLst>
                                </p:cTn>
                              </p:par>
                              <p:par>
                                <p:cTn id="157" presetID="9" presetClass="exit" presetSubtype="0" fill="hold" grpId="1" nodeType="withEffect">
                                  <p:stCondLst>
                                    <p:cond delay="1000"/>
                                  </p:stCondLst>
                                  <p:childTnLst>
                                    <p:animEffect transition="out" filter="dissolve">
                                      <p:cBhvr>
                                        <p:cTn id="158" dur="3000"/>
                                        <p:tgtEl>
                                          <p:spTgt spid="4"/>
                                        </p:tgtEl>
                                      </p:cBhvr>
                                    </p:animEffect>
                                    <p:set>
                                      <p:cBhvr>
                                        <p:cTn id="159" dur="1" fill="hold">
                                          <p:stCondLst>
                                            <p:cond delay="2999"/>
                                          </p:stCondLst>
                                        </p:cTn>
                                        <p:tgtEl>
                                          <p:spTgt spid="4"/>
                                        </p:tgtEl>
                                        <p:attrNameLst>
                                          <p:attrName>style.visibility</p:attrName>
                                        </p:attrNameLst>
                                      </p:cBhvr>
                                      <p:to>
                                        <p:strVal val="hidden"/>
                                      </p:to>
                                    </p:set>
                                  </p:childTnLst>
                                </p:cTn>
                              </p:par>
                              <p:par>
                                <p:cTn id="160" presetID="9" presetClass="exit" presetSubtype="0" fill="hold" grpId="1" nodeType="withEffect">
                                  <p:stCondLst>
                                    <p:cond delay="0"/>
                                  </p:stCondLst>
                                  <p:childTnLst>
                                    <p:animEffect transition="out" filter="dissolve">
                                      <p:cBhvr>
                                        <p:cTn id="161" dur="3000"/>
                                        <p:tgtEl>
                                          <p:spTgt spid="13"/>
                                        </p:tgtEl>
                                      </p:cBhvr>
                                    </p:animEffect>
                                    <p:set>
                                      <p:cBhvr>
                                        <p:cTn id="162" dur="1" fill="hold">
                                          <p:stCondLst>
                                            <p:cond delay="2999"/>
                                          </p:stCondLst>
                                        </p:cTn>
                                        <p:tgtEl>
                                          <p:spTgt spid="13"/>
                                        </p:tgtEl>
                                        <p:attrNameLst>
                                          <p:attrName>style.visibility</p:attrName>
                                        </p:attrNameLst>
                                      </p:cBhvr>
                                      <p:to>
                                        <p:strVal val="hidden"/>
                                      </p:to>
                                    </p:set>
                                  </p:childTnLst>
                                </p:cTn>
                              </p:par>
                              <p:par>
                                <p:cTn id="163" presetID="9" presetClass="exit" presetSubtype="0" fill="hold" grpId="1" nodeType="withEffect">
                                  <p:stCondLst>
                                    <p:cond delay="1000"/>
                                  </p:stCondLst>
                                  <p:childTnLst>
                                    <p:animEffect transition="out" filter="dissolve">
                                      <p:cBhvr>
                                        <p:cTn id="164" dur="3000"/>
                                        <p:tgtEl>
                                          <p:spTgt spid="22"/>
                                        </p:tgtEl>
                                      </p:cBhvr>
                                    </p:animEffect>
                                    <p:set>
                                      <p:cBhvr>
                                        <p:cTn id="165" dur="1" fill="hold">
                                          <p:stCondLst>
                                            <p:cond delay="2999"/>
                                          </p:stCondLst>
                                        </p:cTn>
                                        <p:tgtEl>
                                          <p:spTgt spid="22"/>
                                        </p:tgtEl>
                                        <p:attrNameLst>
                                          <p:attrName>style.visibility</p:attrName>
                                        </p:attrNameLst>
                                      </p:cBhvr>
                                      <p:to>
                                        <p:strVal val="hidden"/>
                                      </p:to>
                                    </p:set>
                                  </p:childTnLst>
                                </p:cTn>
                              </p:par>
                              <p:par>
                                <p:cTn id="166" presetID="9" presetClass="exit" presetSubtype="0" fill="hold" nodeType="withEffect">
                                  <p:stCondLst>
                                    <p:cond delay="0"/>
                                  </p:stCondLst>
                                  <p:childTnLst>
                                    <p:animEffect transition="out" filter="dissolve">
                                      <p:cBhvr>
                                        <p:cTn id="167" dur="3000"/>
                                        <p:tgtEl>
                                          <p:spTgt spid="23"/>
                                        </p:tgtEl>
                                      </p:cBhvr>
                                    </p:animEffect>
                                    <p:set>
                                      <p:cBhvr>
                                        <p:cTn id="168" dur="1" fill="hold">
                                          <p:stCondLst>
                                            <p:cond delay="2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12" grpId="0" animBg="1"/>
      <p:bldP spid="12" grpId="1" animBg="1"/>
      <p:bldP spid="4" grpId="0" animBg="1"/>
      <p:bldP spid="4" grpId="1" animBg="1"/>
      <p:bldP spid="13" grpId="0" animBg="1"/>
      <p:bldP spid="13" grpId="1" animBg="1"/>
      <p:bldP spid="14" grpId="0" animBg="1"/>
      <p:bldP spid="14" grpId="1" animBg="1"/>
      <p:bldP spid="15" grpId="0" animBg="1"/>
      <p:bldP spid="15" grpId="1" animBg="1"/>
      <p:bldP spid="5" grpId="0"/>
      <p:bldP spid="5" grpId="1"/>
      <p:bldP spid="22" grpId="0"/>
      <p:bldP spid="22" grpId="1"/>
      <p:bldP spid="28" grpId="0"/>
      <p:bldP spid="28" grpId="1"/>
      <p:bldP spid="6" grpId="0"/>
      <p:bldP spid="6" grpId="1"/>
      <p:bldP spid="26" grpId="0"/>
      <p:bldP spid="26" grpId="1"/>
      <p:bldP spid="17" grpId="0" animBg="1"/>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elements</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stoicheiōn</a:t>
            </a:r>
            <a:r>
              <a:rPr lang="en-US" sz="3200" dirty="0"/>
              <a:t> – </a:t>
            </a:r>
            <a:r>
              <a:rPr lang="en-US" sz="3200" i="1" dirty="0"/>
              <a:t>first things</a:t>
            </a:r>
            <a:endParaRPr lang="en-US" sz="48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F5AAF940-517F-413F-8CF4-7C5F94B41DB4}"/>
              </a:ext>
            </a:extLst>
          </p:cNvPr>
          <p:cNvSpPr txBox="1"/>
          <p:nvPr/>
        </p:nvSpPr>
        <p:spPr>
          <a:xfrm>
            <a:off x="432777" y="1874266"/>
            <a:ext cx="8244191" cy="584775"/>
          </a:xfrm>
          <a:prstGeom prst="rect">
            <a:avLst/>
          </a:prstGeom>
          <a:noFill/>
        </p:spPr>
        <p:txBody>
          <a:bodyPr wrap="square" rtlCol="0">
            <a:spAutoFit/>
          </a:bodyPr>
          <a:lstStyle/>
          <a:p>
            <a:r>
              <a:rPr lang="en-US" sz="3200" dirty="0">
                <a:solidFill>
                  <a:schemeClr val="accent4">
                    <a:lumMod val="60000"/>
                    <a:lumOff val="40000"/>
                  </a:schemeClr>
                </a:solidFill>
              </a:rPr>
              <a:t>melt</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luō</a:t>
            </a:r>
            <a:r>
              <a:rPr lang="en-US" sz="3200" dirty="0"/>
              <a:t> – </a:t>
            </a:r>
            <a:r>
              <a:rPr lang="en-US" sz="3200" i="1" dirty="0"/>
              <a:t>to loose</a:t>
            </a:r>
            <a:r>
              <a:rPr lang="en-US" sz="3200" dirty="0"/>
              <a:t> or </a:t>
            </a:r>
            <a:r>
              <a:rPr lang="en-US" sz="3200" i="1" dirty="0"/>
              <a:t>to untie</a:t>
            </a:r>
            <a:endParaRPr lang="en-US" sz="66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00D4C3D8-699D-4924-97FE-DB25400A2AB5}"/>
              </a:ext>
            </a:extLst>
          </p:cNvPr>
          <p:cNvSpPr txBox="1"/>
          <p:nvPr/>
        </p:nvSpPr>
        <p:spPr>
          <a:xfrm>
            <a:off x="734438" y="2382278"/>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3 of 6x in the Epistles occur in these 3 verses</a:t>
            </a:r>
          </a:p>
        </p:txBody>
      </p:sp>
      <p:sp>
        <p:nvSpPr>
          <p:cNvPr id="7" name="TextBox 6">
            <a:extLst>
              <a:ext uri="{FF2B5EF4-FFF2-40B4-BE49-F238E27FC236}">
                <a16:creationId xmlns:a16="http://schemas.microsoft.com/office/drawing/2014/main" id="{4061B903-3C1A-4D4C-80EF-18CACBA98FA5}"/>
              </a:ext>
            </a:extLst>
          </p:cNvPr>
          <p:cNvSpPr txBox="1"/>
          <p:nvPr/>
        </p:nvSpPr>
        <p:spPr>
          <a:xfrm>
            <a:off x="734432" y="3372880"/>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v. 10, </a:t>
            </a:r>
            <a:r>
              <a:rPr lang="en-US" sz="3200" dirty="0">
                <a:solidFill>
                  <a:schemeClr val="accent4">
                    <a:lumMod val="60000"/>
                    <a:lumOff val="40000"/>
                  </a:schemeClr>
                </a:solidFill>
              </a:rPr>
              <a:t>melt</a:t>
            </a:r>
            <a:r>
              <a:rPr lang="en-US" sz="3200" dirty="0"/>
              <a:t>; v. 11, </a:t>
            </a:r>
            <a:r>
              <a:rPr lang="en-US" sz="3200" dirty="0">
                <a:solidFill>
                  <a:schemeClr val="accent4">
                    <a:lumMod val="60000"/>
                    <a:lumOff val="40000"/>
                  </a:schemeClr>
                </a:solidFill>
              </a:rPr>
              <a:t>dissolved</a:t>
            </a:r>
            <a:r>
              <a:rPr lang="en-US" sz="3200" dirty="0"/>
              <a:t>; and v. 12, </a:t>
            </a:r>
            <a:r>
              <a:rPr lang="en-US" sz="3200" dirty="0">
                <a:solidFill>
                  <a:schemeClr val="accent4">
                    <a:lumMod val="60000"/>
                    <a:lumOff val="40000"/>
                  </a:schemeClr>
                </a:solidFill>
              </a:rPr>
              <a:t>dissolved</a:t>
            </a:r>
          </a:p>
        </p:txBody>
      </p:sp>
    </p:spTree>
    <p:extLst>
      <p:ext uri="{BB962C8B-B14F-4D97-AF65-F5344CB8AC3E}">
        <p14:creationId xmlns:p14="http://schemas.microsoft.com/office/powerpoint/2010/main" val="92025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1077218"/>
          </a:xfrm>
          <a:prstGeom prst="rect">
            <a:avLst/>
          </a:prstGeom>
          <a:noFill/>
        </p:spPr>
        <p:txBody>
          <a:bodyPr wrap="square" rtlCol="0">
            <a:spAutoFit/>
          </a:bodyPr>
          <a:lstStyle/>
          <a:p>
            <a:r>
              <a:rPr lang="en-US" sz="3200" dirty="0"/>
              <a:t>Col. 1:17 ~ </a:t>
            </a:r>
            <a:r>
              <a:rPr lang="en-US" sz="3200" dirty="0">
                <a:solidFill>
                  <a:schemeClr val="accent4">
                    <a:lumMod val="60000"/>
                    <a:lumOff val="40000"/>
                  </a:schemeClr>
                </a:solidFill>
              </a:rPr>
              <a:t>And He is before all things, and in Him all things consist. </a:t>
            </a:r>
          </a:p>
        </p:txBody>
      </p:sp>
      <p:sp>
        <p:nvSpPr>
          <p:cNvPr id="5" name="TextBox 4">
            <a:extLst>
              <a:ext uri="{FF2B5EF4-FFF2-40B4-BE49-F238E27FC236}">
                <a16:creationId xmlns:a16="http://schemas.microsoft.com/office/drawing/2014/main" id="{C7916686-12BB-4C6A-8A0F-8265975BD763}"/>
              </a:ext>
            </a:extLst>
          </p:cNvPr>
          <p:cNvSpPr txBox="1"/>
          <p:nvPr/>
        </p:nvSpPr>
        <p:spPr>
          <a:xfrm>
            <a:off x="447086" y="2390197"/>
            <a:ext cx="8244191" cy="2062103"/>
          </a:xfrm>
          <a:prstGeom prst="rect">
            <a:avLst/>
          </a:prstGeom>
          <a:noFill/>
        </p:spPr>
        <p:txBody>
          <a:bodyPr wrap="square" rtlCol="0">
            <a:spAutoFit/>
          </a:bodyPr>
          <a:lstStyle/>
          <a:p>
            <a:r>
              <a:rPr lang="en-US" sz="3200" dirty="0"/>
              <a:t>Total # of atoms ~ 1x100,000,000,000,000,000,</a:t>
            </a:r>
          </a:p>
          <a:p>
            <a:r>
              <a:rPr lang="en-US" sz="3200" dirty="0"/>
              <a:t>     000,000,000,000, 000,000,000,000,000,000,</a:t>
            </a:r>
          </a:p>
          <a:p>
            <a:r>
              <a:rPr lang="en-US" sz="3200" dirty="0"/>
              <a:t>     000,000,000,000,000,000,000,000,000, 000,</a:t>
            </a:r>
          </a:p>
          <a:p>
            <a:r>
              <a:rPr lang="en-US" sz="3200" dirty="0"/>
              <a:t>	000</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10631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AAF940-517F-413F-8CF4-7C5F94B41DB4}"/>
              </a:ext>
            </a:extLst>
          </p:cNvPr>
          <p:cNvSpPr txBox="1"/>
          <p:nvPr/>
        </p:nvSpPr>
        <p:spPr>
          <a:xfrm>
            <a:off x="432777" y="1369432"/>
            <a:ext cx="8244191" cy="1569660"/>
          </a:xfrm>
          <a:prstGeom prst="rect">
            <a:avLst/>
          </a:prstGeom>
          <a:noFill/>
        </p:spPr>
        <p:txBody>
          <a:bodyPr wrap="square" rtlCol="0">
            <a:spAutoFit/>
          </a:bodyPr>
          <a:lstStyle/>
          <a:p>
            <a:r>
              <a:rPr lang="en-US" sz="3200" dirty="0"/>
              <a:t>Is. 2:12 ~ </a:t>
            </a:r>
            <a:r>
              <a:rPr lang="en-US" sz="3200" dirty="0">
                <a:solidFill>
                  <a:schemeClr val="accent4">
                    <a:lumMod val="60000"/>
                    <a:lumOff val="40000"/>
                  </a:schemeClr>
                </a:solidFill>
              </a:rPr>
              <a:t>For the Day of the Lord of hosts shall come upon everything proud and lofty, upon everything lifted up…</a:t>
            </a:r>
            <a:endParaRPr lang="en-US" sz="4000" dirty="0">
              <a:solidFill>
                <a:schemeClr val="accent4">
                  <a:lumMod val="60000"/>
                  <a:lumOff val="40000"/>
                </a:schemeClr>
              </a:solidFill>
            </a:endParaRPr>
          </a:p>
        </p:txBody>
      </p:sp>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4" name="TextBox 3">
            <a:extLst>
              <a:ext uri="{FF2B5EF4-FFF2-40B4-BE49-F238E27FC236}">
                <a16:creationId xmlns:a16="http://schemas.microsoft.com/office/drawing/2014/main" id="{324D42E0-2600-441E-9A5E-FC45F843A8BC}"/>
              </a:ext>
            </a:extLst>
          </p:cNvPr>
          <p:cNvSpPr txBox="1"/>
          <p:nvPr/>
        </p:nvSpPr>
        <p:spPr>
          <a:xfrm>
            <a:off x="4114800" y="2962275"/>
            <a:ext cx="914400" cy="914400"/>
          </a:xfrm>
          <a:prstGeom prst="rect">
            <a:avLst/>
          </a:prstGeom>
          <a:noFill/>
        </p:spPr>
        <p:txBody>
          <a:bodyPr wrap="square" rtlCol="0">
            <a:spAutoFit/>
          </a:bodyPr>
          <a:lstStyle/>
          <a:p>
            <a:pPr algn="l"/>
            <a:endParaRPr lang="en-US" sz="3200" dirty="0">
              <a:solidFill>
                <a:schemeClr val="accent4">
                  <a:lumMod val="60000"/>
                  <a:lumOff val="40000"/>
                </a:schemeClr>
              </a:solidFill>
            </a:endParaRPr>
          </a:p>
        </p:txBody>
      </p:sp>
      <p:sp>
        <p:nvSpPr>
          <p:cNvPr id="7" name="TextBox 6">
            <a:extLst>
              <a:ext uri="{FF2B5EF4-FFF2-40B4-BE49-F238E27FC236}">
                <a16:creationId xmlns:a16="http://schemas.microsoft.com/office/drawing/2014/main" id="{521023A3-7D6C-4BA2-A37A-3FA8B9A1EACC}"/>
              </a:ext>
            </a:extLst>
          </p:cNvPr>
          <p:cNvSpPr txBox="1"/>
          <p:nvPr/>
        </p:nvSpPr>
        <p:spPr>
          <a:xfrm>
            <a:off x="4114800" y="2962275"/>
            <a:ext cx="914400" cy="914400"/>
          </a:xfrm>
          <a:prstGeom prst="rect">
            <a:avLst/>
          </a:prstGeom>
          <a:noFill/>
        </p:spPr>
        <p:txBody>
          <a:bodyPr wrap="square" rtlCol="0">
            <a:spAutoFit/>
          </a:bodyPr>
          <a:lstStyle/>
          <a:p>
            <a:pPr algn="l"/>
            <a:endParaRPr lang="en-US" sz="3200" dirty="0">
              <a:solidFill>
                <a:schemeClr val="accent4">
                  <a:lumMod val="60000"/>
                  <a:lumOff val="40000"/>
                </a:schemeClr>
              </a:solidFill>
            </a:endParaRPr>
          </a:p>
        </p:txBody>
      </p:sp>
      <p:pic>
        <p:nvPicPr>
          <p:cNvPr id="1026" name="Picture 2" descr="Image result for julian huxley">
            <a:extLst>
              <a:ext uri="{FF2B5EF4-FFF2-40B4-BE49-F238E27FC236}">
                <a16:creationId xmlns:a16="http://schemas.microsoft.com/office/drawing/2014/main" id="{3D6EEB69-A6AB-4422-8534-729C1EF2D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1596">
            <a:off x="5475237" y="1571465"/>
            <a:ext cx="2988831" cy="38583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F413C7-1C87-4D71-876F-5263A33C1352}"/>
              </a:ext>
            </a:extLst>
          </p:cNvPr>
          <p:cNvSpPr txBox="1"/>
          <p:nvPr/>
        </p:nvSpPr>
        <p:spPr>
          <a:xfrm>
            <a:off x="2481263" y="3733794"/>
            <a:ext cx="3729037" cy="1077218"/>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Julian Huxley ~</a:t>
            </a:r>
            <a:r>
              <a:rPr lang="en-US" sz="3200" dirty="0">
                <a:effectLst>
                  <a:outerShdw blurRad="38100" dist="38100" dir="2700000" algn="tl">
                    <a:srgbClr val="000000">
                      <a:alpha val="43137"/>
                    </a:srgbClr>
                  </a:outerShdw>
                </a:effectLst>
              </a:rPr>
              <a:t> “So … it </a:t>
            </a:r>
            <a:r>
              <a:rPr lang="en-US" sz="3200" i="1" dirty="0">
                <a:effectLst>
                  <a:outerShdw blurRad="38100" dist="38100" dir="2700000" algn="tl">
                    <a:srgbClr val="000000">
                      <a:alpha val="43137"/>
                    </a:srgbClr>
                  </a:outerShdw>
                </a:effectLst>
              </a:rPr>
              <a:t>is</a:t>
            </a:r>
            <a:r>
              <a:rPr lang="en-US" sz="3200" dirty="0">
                <a:effectLst>
                  <a:outerShdw blurRad="38100" dist="38100" dir="2700000" algn="tl">
                    <a:srgbClr val="000000">
                      <a:alpha val="43137"/>
                    </a:srgbClr>
                  </a:outerShdw>
                </a:effectLst>
              </a:rPr>
              <a:t> true after all!”</a:t>
            </a:r>
          </a:p>
        </p:txBody>
      </p:sp>
      <p:sp>
        <p:nvSpPr>
          <p:cNvPr id="9" name="TextBox 8">
            <a:extLst>
              <a:ext uri="{FF2B5EF4-FFF2-40B4-BE49-F238E27FC236}">
                <a16:creationId xmlns:a16="http://schemas.microsoft.com/office/drawing/2014/main" id="{CD738E19-C85B-4771-A69E-4C4D7CB1475A}"/>
              </a:ext>
            </a:extLst>
          </p:cNvPr>
          <p:cNvSpPr txBox="1"/>
          <p:nvPr/>
        </p:nvSpPr>
        <p:spPr>
          <a:xfrm>
            <a:off x="6176966" y="5053010"/>
            <a:ext cx="2109787" cy="584775"/>
          </a:xfrm>
          <a:prstGeom prst="rect">
            <a:avLst/>
          </a:prstGeom>
          <a:noFill/>
        </p:spPr>
        <p:txBody>
          <a:bodyPr wrap="square" rtlCol="0">
            <a:spAutoFit/>
          </a:bodyPr>
          <a:lstStyle/>
          <a:p>
            <a:pPr algn="l"/>
            <a:r>
              <a:rPr lang="en-US" sz="3200" dirty="0">
                <a:solidFill>
                  <a:schemeClr val="accent4">
                    <a:lumMod val="60000"/>
                    <a:lumOff val="40000"/>
                  </a:schemeClr>
                </a:solidFill>
              </a:rPr>
              <a:t>1881-1975</a:t>
            </a:r>
          </a:p>
        </p:txBody>
      </p:sp>
    </p:spTree>
    <p:extLst>
      <p:ext uri="{BB962C8B-B14F-4D97-AF65-F5344CB8AC3E}">
        <p14:creationId xmlns:p14="http://schemas.microsoft.com/office/powerpoint/2010/main" val="219897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6"/>
                                        </p:tgtEl>
                                        <p:attrNameLst>
                                          <p:attrName>style.color</p:attrName>
                                        </p:attrNameLst>
                                      </p:cBhvr>
                                      <p:to>
                                        <a:schemeClr val="accent2"/>
                                      </p:to>
                                    </p:animClr>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7191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FF1602-745B-4BAB-A1BD-99149E8B9F32}"/>
              </a:ext>
            </a:extLst>
          </p:cNvPr>
          <p:cNvSpPr/>
          <p:nvPr/>
        </p:nvSpPr>
        <p:spPr>
          <a:xfrm>
            <a:off x="1080773" y="2474687"/>
            <a:ext cx="5577530" cy="634326"/>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91D60E8-4812-405F-934B-29C24954DE5C}"/>
              </a:ext>
            </a:extLst>
          </p:cNvPr>
          <p:cNvPicPr>
            <a:picLocks noChangeAspect="1"/>
          </p:cNvPicPr>
          <p:nvPr/>
        </p:nvPicPr>
        <p:blipFill rotWithShape="1">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5815" r="16186" b="63031"/>
          <a:stretch/>
        </p:blipFill>
        <p:spPr>
          <a:xfrm>
            <a:off x="5323611" y="3001927"/>
            <a:ext cx="2326933" cy="958238"/>
          </a:xfrm>
          <a:prstGeom prst="rect">
            <a:avLst/>
          </a:prstGeom>
          <a:effectLst>
            <a:softEdge rad="31750"/>
          </a:effectLst>
        </p:spPr>
      </p:pic>
      <p:pic>
        <p:nvPicPr>
          <p:cNvPr id="10" name="Picture 9">
            <a:extLst>
              <a:ext uri="{FF2B5EF4-FFF2-40B4-BE49-F238E27FC236}">
                <a16:creationId xmlns:a16="http://schemas.microsoft.com/office/drawing/2014/main" id="{BA7D26A4-44E0-41AA-985D-9C267F71F6A8}"/>
              </a:ext>
            </a:extLst>
          </p:cNvPr>
          <p:cNvPicPr>
            <a:picLocks noChangeAspect="1"/>
          </p:cNvPicPr>
          <p:nvPr/>
        </p:nvPicPr>
        <p:blipFill rotWithShape="1">
          <a:blip r:embed="rId6">
            <a:duotone>
              <a:srgbClr val="70AD47">
                <a:shade val="45000"/>
                <a:satMod val="135000"/>
              </a:srgbClr>
              <a:prstClr val="white"/>
            </a:duotone>
            <a:alphaModFix/>
            <a:extLst>
              <a:ext uri="{BEBA8EAE-BF5A-486C-A8C5-ECC9F3942E4B}">
                <a14:imgProps xmlns:a14="http://schemas.microsoft.com/office/drawing/2010/main">
                  <a14:imgLayer r:embed="rId4">
                    <a14:imgEffect>
                      <a14:backgroundRemoval t="10000" b="90000" l="10000" r="90000"/>
                    </a14:imgEffect>
                    <a14:imgEffect>
                      <a14:brightnessContrast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5815" r="16186" b="3834"/>
          <a:stretch/>
        </p:blipFill>
        <p:spPr>
          <a:xfrm>
            <a:off x="1385556" y="3748973"/>
            <a:ext cx="2326933" cy="2779035"/>
          </a:xfrm>
          <a:prstGeom prst="rect">
            <a:avLst/>
          </a:prstGeom>
          <a:effectLst>
            <a:softEdge rad="31750"/>
          </a:effectLst>
        </p:spPr>
      </p:pic>
      <p:pic>
        <p:nvPicPr>
          <p:cNvPr id="9" name="Picture 8">
            <a:extLst>
              <a:ext uri="{FF2B5EF4-FFF2-40B4-BE49-F238E27FC236}">
                <a16:creationId xmlns:a16="http://schemas.microsoft.com/office/drawing/2014/main" id="{D2B5CEC8-DB52-436E-BD0A-DA5BC7E1C972}"/>
              </a:ext>
            </a:extLst>
          </p:cNvPr>
          <p:cNvPicPr>
            <a:picLocks noChangeAspect="1"/>
          </p:cNvPicPr>
          <p:nvPr/>
        </p:nvPicPr>
        <p:blipFill rotWithShape="1">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35007" r="16186" b="3834"/>
          <a:stretch/>
        </p:blipFill>
        <p:spPr>
          <a:xfrm>
            <a:off x="5335561" y="3871100"/>
            <a:ext cx="2326933" cy="1881131"/>
          </a:xfrm>
          <a:prstGeom prst="rect">
            <a:avLst/>
          </a:prstGeom>
          <a:effectLst>
            <a:softEdge rad="31750"/>
          </a:effectLst>
        </p:spPr>
      </p:pic>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pic>
        <p:nvPicPr>
          <p:cNvPr id="5" name="Picture 4">
            <a:extLst>
              <a:ext uri="{FF2B5EF4-FFF2-40B4-BE49-F238E27FC236}">
                <a16:creationId xmlns:a16="http://schemas.microsoft.com/office/drawing/2014/main" id="{D08C72DB-F3C2-4ABE-BBF8-43117B84C474}"/>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5815" r="16186" b="3834"/>
          <a:stretch/>
        </p:blipFill>
        <p:spPr>
          <a:xfrm>
            <a:off x="1384451" y="3760574"/>
            <a:ext cx="2326933" cy="2779035"/>
          </a:xfrm>
          <a:prstGeom prst="rect">
            <a:avLst/>
          </a:prstGeom>
          <a:effectLst>
            <a:softEdge rad="31750"/>
          </a:effectLst>
        </p:spPr>
      </p:pic>
      <p:sp>
        <p:nvSpPr>
          <p:cNvPr id="13" name="TextBox 12">
            <a:extLst>
              <a:ext uri="{FF2B5EF4-FFF2-40B4-BE49-F238E27FC236}">
                <a16:creationId xmlns:a16="http://schemas.microsoft.com/office/drawing/2014/main" id="{8148C8A3-E1FC-4C6F-B258-61BDE204AC4E}"/>
              </a:ext>
            </a:extLst>
          </p:cNvPr>
          <p:cNvSpPr txBox="1"/>
          <p:nvPr/>
        </p:nvSpPr>
        <p:spPr>
          <a:xfrm>
            <a:off x="1604943" y="5227071"/>
            <a:ext cx="1622323" cy="584775"/>
          </a:xfrm>
          <a:prstGeom prst="rect">
            <a:avLst/>
          </a:prstGeom>
          <a:noFill/>
        </p:spPr>
        <p:txBody>
          <a:bodyPr wrap="square" rtlCol="0">
            <a:spAutoFit/>
          </a:bodyPr>
          <a:lstStyle/>
          <a:p>
            <a:pPr algn="ctr"/>
            <a:r>
              <a:rPr lang="en-US" sz="3200" b="1" dirty="0">
                <a:solidFill>
                  <a:schemeClr val="bg2">
                    <a:lumMod val="10000"/>
                  </a:schemeClr>
                </a:solidFill>
              </a:rPr>
              <a:t>Gentiles</a:t>
            </a:r>
          </a:p>
        </p:txBody>
      </p:sp>
      <p:pic>
        <p:nvPicPr>
          <p:cNvPr id="11" name="Picture 10">
            <a:extLst>
              <a:ext uri="{FF2B5EF4-FFF2-40B4-BE49-F238E27FC236}">
                <a16:creationId xmlns:a16="http://schemas.microsoft.com/office/drawing/2014/main" id="{83ADAC15-4905-441C-82D6-26B81DFA9A55}"/>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5815" r="16186" b="3834"/>
          <a:stretch/>
        </p:blipFill>
        <p:spPr>
          <a:xfrm>
            <a:off x="5329867" y="2993154"/>
            <a:ext cx="2326933" cy="2779035"/>
          </a:xfrm>
          <a:prstGeom prst="rect">
            <a:avLst/>
          </a:prstGeom>
          <a:effectLst>
            <a:softEdge rad="31750"/>
          </a:effectLst>
        </p:spPr>
      </p:pic>
      <p:sp>
        <p:nvSpPr>
          <p:cNvPr id="12" name="TextBox 11">
            <a:extLst>
              <a:ext uri="{FF2B5EF4-FFF2-40B4-BE49-F238E27FC236}">
                <a16:creationId xmlns:a16="http://schemas.microsoft.com/office/drawing/2014/main" id="{7595995F-124A-497D-968D-35F59DB2F8EB}"/>
              </a:ext>
            </a:extLst>
          </p:cNvPr>
          <p:cNvSpPr txBox="1"/>
          <p:nvPr/>
        </p:nvSpPr>
        <p:spPr>
          <a:xfrm>
            <a:off x="5612591" y="4389894"/>
            <a:ext cx="1474839" cy="584775"/>
          </a:xfrm>
          <a:prstGeom prst="rect">
            <a:avLst/>
          </a:prstGeom>
          <a:noFill/>
        </p:spPr>
        <p:txBody>
          <a:bodyPr wrap="square" rtlCol="0">
            <a:spAutoFit/>
          </a:bodyPr>
          <a:lstStyle/>
          <a:p>
            <a:pPr algn="ctr"/>
            <a:r>
              <a:rPr lang="en-US" sz="3200" b="1" dirty="0">
                <a:solidFill>
                  <a:schemeClr val="bg2">
                    <a:lumMod val="10000"/>
                  </a:schemeClr>
                </a:solidFill>
              </a:rPr>
              <a:t>Jews</a:t>
            </a:r>
          </a:p>
        </p:txBody>
      </p:sp>
      <p:sp>
        <p:nvSpPr>
          <p:cNvPr id="15" name="TextBox 14">
            <a:extLst>
              <a:ext uri="{FF2B5EF4-FFF2-40B4-BE49-F238E27FC236}">
                <a16:creationId xmlns:a16="http://schemas.microsoft.com/office/drawing/2014/main" id="{E9392D67-93E4-4B7F-B31D-EF3CAC0C7110}"/>
              </a:ext>
            </a:extLst>
          </p:cNvPr>
          <p:cNvSpPr txBox="1"/>
          <p:nvPr/>
        </p:nvSpPr>
        <p:spPr>
          <a:xfrm>
            <a:off x="442609" y="1357009"/>
            <a:ext cx="8244191" cy="1692771"/>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Rom. 11:25 ~ </a:t>
            </a:r>
            <a:r>
              <a:rPr lang="en-US" sz="2600" dirty="0">
                <a:solidFill>
                  <a:schemeClr val="accent4">
                    <a:lumMod val="60000"/>
                    <a:lumOff val="40000"/>
                  </a:schemeClr>
                </a:solidFill>
                <a:effectLst>
                  <a:outerShdw blurRad="38100" dist="38100" dir="2700000" algn="tl">
                    <a:srgbClr val="000000">
                      <a:alpha val="43137"/>
                    </a:srgbClr>
                  </a:outerShdw>
                </a:effectLst>
              </a:rPr>
              <a:t>For I do not desire, brethren, that you should be ignorant of this mystery, lest you should be wise in your own opinion, that blindness in part has happened to Israel until the fullness of the Gentiles has come in.</a:t>
            </a:r>
          </a:p>
        </p:txBody>
      </p:sp>
      <p:grpSp>
        <p:nvGrpSpPr>
          <p:cNvPr id="22" name="Group 21">
            <a:extLst>
              <a:ext uri="{FF2B5EF4-FFF2-40B4-BE49-F238E27FC236}">
                <a16:creationId xmlns:a16="http://schemas.microsoft.com/office/drawing/2014/main" id="{2112536A-6F21-437B-82F1-0802A2EA612B}"/>
              </a:ext>
            </a:extLst>
          </p:cNvPr>
          <p:cNvGrpSpPr/>
          <p:nvPr/>
        </p:nvGrpSpPr>
        <p:grpSpPr>
          <a:xfrm>
            <a:off x="4196914" y="3902927"/>
            <a:ext cx="709623" cy="2419046"/>
            <a:chOff x="4196914" y="3902927"/>
            <a:chExt cx="709623" cy="2419046"/>
          </a:xfrm>
          <a:blipFill>
            <a:blip r:embed="rId7"/>
            <a:stretch>
              <a:fillRect/>
            </a:stretch>
          </a:blipFill>
        </p:grpSpPr>
        <p:sp>
          <p:nvSpPr>
            <p:cNvPr id="20" name="Rectangle 19">
              <a:extLst>
                <a:ext uri="{FF2B5EF4-FFF2-40B4-BE49-F238E27FC236}">
                  <a16:creationId xmlns:a16="http://schemas.microsoft.com/office/drawing/2014/main" id="{066DE8A3-CD8A-4A7C-AD48-F693EF4D2C20}"/>
                </a:ext>
              </a:extLst>
            </p:cNvPr>
            <p:cNvSpPr/>
            <p:nvPr/>
          </p:nvSpPr>
          <p:spPr>
            <a:xfrm>
              <a:off x="4196914" y="3902927"/>
              <a:ext cx="709623" cy="752200"/>
            </a:xfrm>
            <a:custGeom>
              <a:avLst/>
              <a:gdLst>
                <a:gd name="connsiteX0" fmla="*/ 0 w 697458"/>
                <a:gd name="connsiteY0" fmla="*/ 0 h 845465"/>
                <a:gd name="connsiteX1" fmla="*/ 697458 w 697458"/>
                <a:gd name="connsiteY1" fmla="*/ 0 h 845465"/>
                <a:gd name="connsiteX2" fmla="*/ 697458 w 697458"/>
                <a:gd name="connsiteY2" fmla="*/ 845465 h 845465"/>
                <a:gd name="connsiteX3" fmla="*/ 0 w 697458"/>
                <a:gd name="connsiteY3" fmla="*/ 845465 h 845465"/>
                <a:gd name="connsiteX4" fmla="*/ 0 w 697458"/>
                <a:gd name="connsiteY4" fmla="*/ 0 h 845465"/>
                <a:gd name="connsiteX0" fmla="*/ 0 w 697458"/>
                <a:gd name="connsiteY0" fmla="*/ 0 h 845465"/>
                <a:gd name="connsiteX1" fmla="*/ 697458 w 697458"/>
                <a:gd name="connsiteY1" fmla="*/ 0 h 845465"/>
                <a:gd name="connsiteX2" fmla="*/ 697458 w 697458"/>
                <a:gd name="connsiteY2" fmla="*/ 845465 h 845465"/>
                <a:gd name="connsiteX3" fmla="*/ 373058 w 697458"/>
                <a:gd name="connsiteY3" fmla="*/ 845465 h 845465"/>
                <a:gd name="connsiteX4" fmla="*/ 0 w 697458"/>
                <a:gd name="connsiteY4" fmla="*/ 845465 h 845465"/>
                <a:gd name="connsiteX5" fmla="*/ 0 w 697458"/>
                <a:gd name="connsiteY5" fmla="*/ 0 h 845465"/>
                <a:gd name="connsiteX0" fmla="*/ 0 w 697458"/>
                <a:gd name="connsiteY0" fmla="*/ 0 h 845465"/>
                <a:gd name="connsiteX1" fmla="*/ 697458 w 697458"/>
                <a:gd name="connsiteY1" fmla="*/ 0 h 845465"/>
                <a:gd name="connsiteX2" fmla="*/ 697458 w 697458"/>
                <a:gd name="connsiteY2" fmla="*/ 845465 h 845465"/>
                <a:gd name="connsiteX3" fmla="*/ 369003 w 697458"/>
                <a:gd name="connsiteY3" fmla="*/ 600138 h 845465"/>
                <a:gd name="connsiteX4" fmla="*/ 0 w 697458"/>
                <a:gd name="connsiteY4" fmla="*/ 845465 h 845465"/>
                <a:gd name="connsiteX5" fmla="*/ 0 w 697458"/>
                <a:gd name="connsiteY5" fmla="*/ 0 h 845465"/>
                <a:gd name="connsiteX0" fmla="*/ 8110 w 705568"/>
                <a:gd name="connsiteY0" fmla="*/ 0 h 845465"/>
                <a:gd name="connsiteX1" fmla="*/ 705568 w 705568"/>
                <a:gd name="connsiteY1" fmla="*/ 0 h 845465"/>
                <a:gd name="connsiteX2" fmla="*/ 705568 w 705568"/>
                <a:gd name="connsiteY2" fmla="*/ 845465 h 845465"/>
                <a:gd name="connsiteX3" fmla="*/ 377113 w 705568"/>
                <a:gd name="connsiteY3" fmla="*/ 600138 h 845465"/>
                <a:gd name="connsiteX4" fmla="*/ 8110 w 705568"/>
                <a:gd name="connsiteY4" fmla="*/ 845465 h 845465"/>
                <a:gd name="connsiteX5" fmla="*/ 0 w 705568"/>
                <a:gd name="connsiteY5" fmla="*/ 573781 h 845465"/>
                <a:gd name="connsiteX6" fmla="*/ 8110 w 705568"/>
                <a:gd name="connsiteY6" fmla="*/ 0 h 845465"/>
                <a:gd name="connsiteX0" fmla="*/ 8110 w 709623"/>
                <a:gd name="connsiteY0" fmla="*/ 0 h 845465"/>
                <a:gd name="connsiteX1" fmla="*/ 705568 w 709623"/>
                <a:gd name="connsiteY1" fmla="*/ 0 h 845465"/>
                <a:gd name="connsiteX2" fmla="*/ 709623 w 709623"/>
                <a:gd name="connsiteY2" fmla="*/ 581891 h 845465"/>
                <a:gd name="connsiteX3" fmla="*/ 705568 w 709623"/>
                <a:gd name="connsiteY3" fmla="*/ 845465 h 845465"/>
                <a:gd name="connsiteX4" fmla="*/ 377113 w 709623"/>
                <a:gd name="connsiteY4" fmla="*/ 600138 h 845465"/>
                <a:gd name="connsiteX5" fmla="*/ 8110 w 709623"/>
                <a:gd name="connsiteY5" fmla="*/ 845465 h 845465"/>
                <a:gd name="connsiteX6" fmla="*/ 0 w 709623"/>
                <a:gd name="connsiteY6" fmla="*/ 573781 h 845465"/>
                <a:gd name="connsiteX7" fmla="*/ 8110 w 709623"/>
                <a:gd name="connsiteY7" fmla="*/ 0 h 845465"/>
                <a:gd name="connsiteX0" fmla="*/ 8110 w 709623"/>
                <a:gd name="connsiteY0" fmla="*/ 0 h 845465"/>
                <a:gd name="connsiteX1" fmla="*/ 705568 w 709623"/>
                <a:gd name="connsiteY1" fmla="*/ 0 h 845465"/>
                <a:gd name="connsiteX2" fmla="*/ 709623 w 709623"/>
                <a:gd name="connsiteY2" fmla="*/ 581891 h 845465"/>
                <a:gd name="connsiteX3" fmla="*/ 590001 w 709623"/>
                <a:gd name="connsiteY3" fmla="*/ 733953 h 845465"/>
                <a:gd name="connsiteX4" fmla="*/ 377113 w 709623"/>
                <a:gd name="connsiteY4" fmla="*/ 600138 h 845465"/>
                <a:gd name="connsiteX5" fmla="*/ 8110 w 709623"/>
                <a:gd name="connsiteY5" fmla="*/ 845465 h 845465"/>
                <a:gd name="connsiteX6" fmla="*/ 0 w 709623"/>
                <a:gd name="connsiteY6" fmla="*/ 573781 h 845465"/>
                <a:gd name="connsiteX7" fmla="*/ 8110 w 709623"/>
                <a:gd name="connsiteY7" fmla="*/ 0 h 845465"/>
                <a:gd name="connsiteX0" fmla="*/ 8110 w 709623"/>
                <a:gd name="connsiteY0" fmla="*/ 0 h 845465"/>
                <a:gd name="connsiteX1" fmla="*/ 705568 w 709623"/>
                <a:gd name="connsiteY1" fmla="*/ 0 h 845465"/>
                <a:gd name="connsiteX2" fmla="*/ 709623 w 709623"/>
                <a:gd name="connsiteY2" fmla="*/ 581891 h 845465"/>
                <a:gd name="connsiteX3" fmla="*/ 590001 w 709623"/>
                <a:gd name="connsiteY3" fmla="*/ 733953 h 845465"/>
                <a:gd name="connsiteX4" fmla="*/ 377113 w 709623"/>
                <a:gd name="connsiteY4" fmla="*/ 600138 h 845465"/>
                <a:gd name="connsiteX5" fmla="*/ 8110 w 709623"/>
                <a:gd name="connsiteY5" fmla="*/ 845465 h 845465"/>
                <a:gd name="connsiteX6" fmla="*/ 0 w 709623"/>
                <a:gd name="connsiteY6" fmla="*/ 573781 h 845465"/>
                <a:gd name="connsiteX7" fmla="*/ 8110 w 709623"/>
                <a:gd name="connsiteY7" fmla="*/ 0 h 845465"/>
                <a:gd name="connsiteX0" fmla="*/ 8110 w 709623"/>
                <a:gd name="connsiteY0" fmla="*/ 0 h 845465"/>
                <a:gd name="connsiteX1" fmla="*/ 705568 w 709623"/>
                <a:gd name="connsiteY1" fmla="*/ 0 h 845465"/>
                <a:gd name="connsiteX2" fmla="*/ 709623 w 709623"/>
                <a:gd name="connsiteY2" fmla="*/ 581891 h 845465"/>
                <a:gd name="connsiteX3" fmla="*/ 557562 w 709623"/>
                <a:gd name="connsiteY3" fmla="*/ 752200 h 845465"/>
                <a:gd name="connsiteX4" fmla="*/ 377113 w 709623"/>
                <a:gd name="connsiteY4" fmla="*/ 600138 h 845465"/>
                <a:gd name="connsiteX5" fmla="*/ 8110 w 709623"/>
                <a:gd name="connsiteY5" fmla="*/ 845465 h 845465"/>
                <a:gd name="connsiteX6" fmla="*/ 0 w 709623"/>
                <a:gd name="connsiteY6" fmla="*/ 573781 h 845465"/>
                <a:gd name="connsiteX7" fmla="*/ 8110 w 709623"/>
                <a:gd name="connsiteY7" fmla="*/ 0 h 845465"/>
                <a:gd name="connsiteX0" fmla="*/ 8110 w 709623"/>
                <a:gd name="connsiteY0" fmla="*/ 0 h 762337"/>
                <a:gd name="connsiteX1" fmla="*/ 705568 w 709623"/>
                <a:gd name="connsiteY1" fmla="*/ 0 h 762337"/>
                <a:gd name="connsiteX2" fmla="*/ 709623 w 709623"/>
                <a:gd name="connsiteY2" fmla="*/ 581891 h 762337"/>
                <a:gd name="connsiteX3" fmla="*/ 557562 w 709623"/>
                <a:gd name="connsiteY3" fmla="*/ 752200 h 762337"/>
                <a:gd name="connsiteX4" fmla="*/ 377113 w 709623"/>
                <a:gd name="connsiteY4" fmla="*/ 600138 h 762337"/>
                <a:gd name="connsiteX5" fmla="*/ 168283 w 709623"/>
                <a:gd name="connsiteY5" fmla="*/ 762337 h 762337"/>
                <a:gd name="connsiteX6" fmla="*/ 0 w 709623"/>
                <a:gd name="connsiteY6" fmla="*/ 573781 h 762337"/>
                <a:gd name="connsiteX7" fmla="*/ 8110 w 709623"/>
                <a:gd name="connsiteY7" fmla="*/ 0 h 762337"/>
                <a:gd name="connsiteX0" fmla="*/ 8110 w 709623"/>
                <a:gd name="connsiteY0" fmla="*/ 0 h 752200"/>
                <a:gd name="connsiteX1" fmla="*/ 705568 w 709623"/>
                <a:gd name="connsiteY1" fmla="*/ 0 h 752200"/>
                <a:gd name="connsiteX2" fmla="*/ 709623 w 709623"/>
                <a:gd name="connsiteY2" fmla="*/ 581891 h 752200"/>
                <a:gd name="connsiteX3" fmla="*/ 557562 w 709623"/>
                <a:gd name="connsiteY3" fmla="*/ 752200 h 752200"/>
                <a:gd name="connsiteX4" fmla="*/ 377113 w 709623"/>
                <a:gd name="connsiteY4" fmla="*/ 600138 h 752200"/>
                <a:gd name="connsiteX5" fmla="*/ 172338 w 709623"/>
                <a:gd name="connsiteY5" fmla="*/ 752199 h 752200"/>
                <a:gd name="connsiteX6" fmla="*/ 0 w 709623"/>
                <a:gd name="connsiteY6" fmla="*/ 573781 h 752200"/>
                <a:gd name="connsiteX7" fmla="*/ 8110 w 709623"/>
                <a:gd name="connsiteY7" fmla="*/ 0 h 752200"/>
                <a:gd name="connsiteX0" fmla="*/ 8110 w 709623"/>
                <a:gd name="connsiteY0" fmla="*/ 0 h 752200"/>
                <a:gd name="connsiteX1" fmla="*/ 705568 w 709623"/>
                <a:gd name="connsiteY1" fmla="*/ 0 h 752200"/>
                <a:gd name="connsiteX2" fmla="*/ 709623 w 709623"/>
                <a:gd name="connsiteY2" fmla="*/ 581891 h 752200"/>
                <a:gd name="connsiteX3" fmla="*/ 557562 w 709623"/>
                <a:gd name="connsiteY3" fmla="*/ 752200 h 752200"/>
                <a:gd name="connsiteX4" fmla="*/ 377113 w 709623"/>
                <a:gd name="connsiteY4" fmla="*/ 600138 h 752200"/>
                <a:gd name="connsiteX5" fmla="*/ 180448 w 709623"/>
                <a:gd name="connsiteY5" fmla="*/ 752199 h 752200"/>
                <a:gd name="connsiteX6" fmla="*/ 0 w 709623"/>
                <a:gd name="connsiteY6" fmla="*/ 573781 h 752200"/>
                <a:gd name="connsiteX7" fmla="*/ 8110 w 709623"/>
                <a:gd name="connsiteY7" fmla="*/ 0 h 75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623" h="752200">
                  <a:moveTo>
                    <a:pt x="8110" y="0"/>
                  </a:moveTo>
                  <a:lnTo>
                    <a:pt x="705568" y="0"/>
                  </a:lnTo>
                  <a:cubicBezTo>
                    <a:pt x="706920" y="193964"/>
                    <a:pt x="708271" y="387927"/>
                    <a:pt x="709623" y="581891"/>
                  </a:cubicBezTo>
                  <a:lnTo>
                    <a:pt x="557562" y="752200"/>
                  </a:lnTo>
                  <a:lnTo>
                    <a:pt x="377113" y="600138"/>
                  </a:lnTo>
                  <a:lnTo>
                    <a:pt x="180448" y="752199"/>
                  </a:lnTo>
                  <a:lnTo>
                    <a:pt x="0" y="573781"/>
                  </a:lnTo>
                  <a:lnTo>
                    <a:pt x="8110" y="0"/>
                  </a:ln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F7C924-0101-4179-9851-400B497EA1DE}"/>
                </a:ext>
              </a:extLst>
            </p:cNvPr>
            <p:cNvSpPr/>
            <p:nvPr/>
          </p:nvSpPr>
          <p:spPr>
            <a:xfrm>
              <a:off x="4204141" y="4535215"/>
              <a:ext cx="698938" cy="1786758"/>
            </a:xfrm>
            <a:custGeom>
              <a:avLst/>
              <a:gdLst>
                <a:gd name="connsiteX0" fmla="*/ 0 w 698938"/>
                <a:gd name="connsiteY0" fmla="*/ 0 h 1786758"/>
                <a:gd name="connsiteX1" fmla="*/ 698938 w 698938"/>
                <a:gd name="connsiteY1" fmla="*/ 0 h 1786758"/>
                <a:gd name="connsiteX2" fmla="*/ 698938 w 698938"/>
                <a:gd name="connsiteY2" fmla="*/ 1786758 h 1786758"/>
                <a:gd name="connsiteX3" fmla="*/ 0 w 698938"/>
                <a:gd name="connsiteY3" fmla="*/ 1786758 h 1786758"/>
                <a:gd name="connsiteX4" fmla="*/ 0 w 698938"/>
                <a:gd name="connsiteY4" fmla="*/ 0 h 1786758"/>
                <a:gd name="connsiteX0" fmla="*/ 0 w 698938"/>
                <a:gd name="connsiteY0" fmla="*/ 21022 h 1807780"/>
                <a:gd name="connsiteX1" fmla="*/ 546535 w 698938"/>
                <a:gd name="connsiteY1" fmla="*/ 0 h 1807780"/>
                <a:gd name="connsiteX2" fmla="*/ 698938 w 698938"/>
                <a:gd name="connsiteY2" fmla="*/ 21022 h 1807780"/>
                <a:gd name="connsiteX3" fmla="*/ 698938 w 698938"/>
                <a:gd name="connsiteY3" fmla="*/ 1807780 h 1807780"/>
                <a:gd name="connsiteX4" fmla="*/ 0 w 698938"/>
                <a:gd name="connsiteY4" fmla="*/ 1807780 h 1807780"/>
                <a:gd name="connsiteX5" fmla="*/ 0 w 698938"/>
                <a:gd name="connsiteY5" fmla="*/ 21022 h 1807780"/>
                <a:gd name="connsiteX0" fmla="*/ 0 w 698938"/>
                <a:gd name="connsiteY0" fmla="*/ 21022 h 1807780"/>
                <a:gd name="connsiteX1" fmla="*/ 173418 w 698938"/>
                <a:gd name="connsiteY1" fmla="*/ 5255 h 1807780"/>
                <a:gd name="connsiteX2" fmla="*/ 546535 w 698938"/>
                <a:gd name="connsiteY2" fmla="*/ 0 h 1807780"/>
                <a:gd name="connsiteX3" fmla="*/ 698938 w 698938"/>
                <a:gd name="connsiteY3" fmla="*/ 21022 h 1807780"/>
                <a:gd name="connsiteX4" fmla="*/ 698938 w 698938"/>
                <a:gd name="connsiteY4" fmla="*/ 1807780 h 1807780"/>
                <a:gd name="connsiteX5" fmla="*/ 0 w 698938"/>
                <a:gd name="connsiteY5" fmla="*/ 1807780 h 1807780"/>
                <a:gd name="connsiteX6" fmla="*/ 0 w 698938"/>
                <a:gd name="connsiteY6" fmla="*/ 21022 h 1807780"/>
                <a:gd name="connsiteX0" fmla="*/ 0 w 698938"/>
                <a:gd name="connsiteY0" fmla="*/ 21022 h 1807780"/>
                <a:gd name="connsiteX1" fmla="*/ 173418 w 698938"/>
                <a:gd name="connsiteY1" fmla="*/ 5255 h 1807780"/>
                <a:gd name="connsiteX2" fmla="*/ 546535 w 698938"/>
                <a:gd name="connsiteY2" fmla="*/ 0 h 1807780"/>
                <a:gd name="connsiteX3" fmla="*/ 357349 w 698938"/>
                <a:gd name="connsiteY3" fmla="*/ 0 h 1807780"/>
                <a:gd name="connsiteX4" fmla="*/ 698938 w 698938"/>
                <a:gd name="connsiteY4" fmla="*/ 21022 h 1807780"/>
                <a:gd name="connsiteX5" fmla="*/ 698938 w 698938"/>
                <a:gd name="connsiteY5" fmla="*/ 1807780 h 1807780"/>
                <a:gd name="connsiteX6" fmla="*/ 0 w 698938"/>
                <a:gd name="connsiteY6" fmla="*/ 1807780 h 1807780"/>
                <a:gd name="connsiteX7" fmla="*/ 0 w 698938"/>
                <a:gd name="connsiteY7" fmla="*/ 21022 h 1807780"/>
                <a:gd name="connsiteX0" fmla="*/ 0 w 698938"/>
                <a:gd name="connsiteY0" fmla="*/ 21022 h 1807780"/>
                <a:gd name="connsiteX1" fmla="*/ 162908 w 698938"/>
                <a:gd name="connsiteY1" fmla="*/ 183931 h 1807780"/>
                <a:gd name="connsiteX2" fmla="*/ 546535 w 698938"/>
                <a:gd name="connsiteY2" fmla="*/ 0 h 1807780"/>
                <a:gd name="connsiteX3" fmla="*/ 357349 w 698938"/>
                <a:gd name="connsiteY3" fmla="*/ 0 h 1807780"/>
                <a:gd name="connsiteX4" fmla="*/ 698938 w 698938"/>
                <a:gd name="connsiteY4" fmla="*/ 21022 h 1807780"/>
                <a:gd name="connsiteX5" fmla="*/ 698938 w 698938"/>
                <a:gd name="connsiteY5" fmla="*/ 1807780 h 1807780"/>
                <a:gd name="connsiteX6" fmla="*/ 0 w 698938"/>
                <a:gd name="connsiteY6" fmla="*/ 1807780 h 1807780"/>
                <a:gd name="connsiteX7" fmla="*/ 0 w 698938"/>
                <a:gd name="connsiteY7" fmla="*/ 21022 h 1807780"/>
                <a:gd name="connsiteX0" fmla="*/ 0 w 698938"/>
                <a:gd name="connsiteY0" fmla="*/ 21022 h 1807780"/>
                <a:gd name="connsiteX1" fmla="*/ 162908 w 698938"/>
                <a:gd name="connsiteY1" fmla="*/ 183931 h 1807780"/>
                <a:gd name="connsiteX2" fmla="*/ 546535 w 698938"/>
                <a:gd name="connsiteY2" fmla="*/ 162911 h 1807780"/>
                <a:gd name="connsiteX3" fmla="*/ 357349 w 698938"/>
                <a:gd name="connsiteY3" fmla="*/ 0 h 1807780"/>
                <a:gd name="connsiteX4" fmla="*/ 698938 w 698938"/>
                <a:gd name="connsiteY4" fmla="*/ 21022 h 1807780"/>
                <a:gd name="connsiteX5" fmla="*/ 698938 w 698938"/>
                <a:gd name="connsiteY5" fmla="*/ 1807780 h 1807780"/>
                <a:gd name="connsiteX6" fmla="*/ 0 w 698938"/>
                <a:gd name="connsiteY6" fmla="*/ 1807780 h 1807780"/>
                <a:gd name="connsiteX7" fmla="*/ 0 w 698938"/>
                <a:gd name="connsiteY7" fmla="*/ 21022 h 1807780"/>
                <a:gd name="connsiteX0" fmla="*/ 0 w 698938"/>
                <a:gd name="connsiteY0" fmla="*/ 2 h 1786760"/>
                <a:gd name="connsiteX1" fmla="*/ 162908 w 698938"/>
                <a:gd name="connsiteY1" fmla="*/ 162911 h 1786760"/>
                <a:gd name="connsiteX2" fmla="*/ 546535 w 698938"/>
                <a:gd name="connsiteY2" fmla="*/ 141891 h 1786760"/>
                <a:gd name="connsiteX3" fmla="*/ 441432 w 698938"/>
                <a:gd name="connsiteY3" fmla="*/ 0 h 1786760"/>
                <a:gd name="connsiteX4" fmla="*/ 698938 w 698938"/>
                <a:gd name="connsiteY4" fmla="*/ 2 h 1786760"/>
                <a:gd name="connsiteX5" fmla="*/ 698938 w 698938"/>
                <a:gd name="connsiteY5" fmla="*/ 1786760 h 1786760"/>
                <a:gd name="connsiteX6" fmla="*/ 0 w 698938"/>
                <a:gd name="connsiteY6" fmla="*/ 1786760 h 1786760"/>
                <a:gd name="connsiteX7" fmla="*/ 0 w 698938"/>
                <a:gd name="connsiteY7" fmla="*/ 2 h 1786760"/>
                <a:gd name="connsiteX0" fmla="*/ 0 w 698938"/>
                <a:gd name="connsiteY0" fmla="*/ 2 h 1786760"/>
                <a:gd name="connsiteX1" fmla="*/ 162908 w 698938"/>
                <a:gd name="connsiteY1" fmla="*/ 162911 h 1786760"/>
                <a:gd name="connsiteX2" fmla="*/ 367859 w 698938"/>
                <a:gd name="connsiteY2" fmla="*/ 26277 h 1786760"/>
                <a:gd name="connsiteX3" fmla="*/ 441432 w 698938"/>
                <a:gd name="connsiteY3" fmla="*/ 0 h 1786760"/>
                <a:gd name="connsiteX4" fmla="*/ 698938 w 698938"/>
                <a:gd name="connsiteY4" fmla="*/ 2 h 1786760"/>
                <a:gd name="connsiteX5" fmla="*/ 698938 w 698938"/>
                <a:gd name="connsiteY5" fmla="*/ 1786760 h 1786760"/>
                <a:gd name="connsiteX6" fmla="*/ 0 w 698938"/>
                <a:gd name="connsiteY6" fmla="*/ 1786760 h 1786760"/>
                <a:gd name="connsiteX7" fmla="*/ 0 w 698938"/>
                <a:gd name="connsiteY7" fmla="*/ 2 h 1786760"/>
                <a:gd name="connsiteX0" fmla="*/ 0 w 698938"/>
                <a:gd name="connsiteY0" fmla="*/ 0 h 1786758"/>
                <a:gd name="connsiteX1" fmla="*/ 162908 w 698938"/>
                <a:gd name="connsiteY1" fmla="*/ 162909 h 1786758"/>
                <a:gd name="connsiteX2" fmla="*/ 367859 w 698938"/>
                <a:gd name="connsiteY2" fmla="*/ 26275 h 1786758"/>
                <a:gd name="connsiteX3" fmla="*/ 488729 w 698938"/>
                <a:gd name="connsiteY3" fmla="*/ 231225 h 1786758"/>
                <a:gd name="connsiteX4" fmla="*/ 698938 w 698938"/>
                <a:gd name="connsiteY4" fmla="*/ 0 h 1786758"/>
                <a:gd name="connsiteX5" fmla="*/ 698938 w 698938"/>
                <a:gd name="connsiteY5" fmla="*/ 1786758 h 1786758"/>
                <a:gd name="connsiteX6" fmla="*/ 0 w 698938"/>
                <a:gd name="connsiteY6" fmla="*/ 1786758 h 1786758"/>
                <a:gd name="connsiteX7" fmla="*/ 0 w 698938"/>
                <a:gd name="connsiteY7" fmla="*/ 0 h 1786758"/>
                <a:gd name="connsiteX0" fmla="*/ 0 w 698938"/>
                <a:gd name="connsiteY0" fmla="*/ 0 h 1786758"/>
                <a:gd name="connsiteX1" fmla="*/ 162908 w 698938"/>
                <a:gd name="connsiteY1" fmla="*/ 162909 h 1786758"/>
                <a:gd name="connsiteX2" fmla="*/ 367859 w 698938"/>
                <a:gd name="connsiteY2" fmla="*/ 26275 h 1786758"/>
                <a:gd name="connsiteX3" fmla="*/ 519141 w 698938"/>
                <a:gd name="connsiteY3" fmla="*/ 194730 h 1786758"/>
                <a:gd name="connsiteX4" fmla="*/ 698938 w 698938"/>
                <a:gd name="connsiteY4" fmla="*/ 0 h 1786758"/>
                <a:gd name="connsiteX5" fmla="*/ 698938 w 698938"/>
                <a:gd name="connsiteY5" fmla="*/ 1786758 h 1786758"/>
                <a:gd name="connsiteX6" fmla="*/ 0 w 698938"/>
                <a:gd name="connsiteY6" fmla="*/ 1786758 h 1786758"/>
                <a:gd name="connsiteX7" fmla="*/ 0 w 698938"/>
                <a:gd name="connsiteY7" fmla="*/ 0 h 1786758"/>
                <a:gd name="connsiteX0" fmla="*/ 0 w 698938"/>
                <a:gd name="connsiteY0" fmla="*/ 0 h 1786758"/>
                <a:gd name="connsiteX1" fmla="*/ 162908 w 698938"/>
                <a:gd name="connsiteY1" fmla="*/ 162909 h 1786758"/>
                <a:gd name="connsiteX2" fmla="*/ 367859 w 698938"/>
                <a:gd name="connsiteY2" fmla="*/ 26275 h 1786758"/>
                <a:gd name="connsiteX3" fmla="*/ 553608 w 698938"/>
                <a:gd name="connsiteY3" fmla="*/ 190675 h 1786758"/>
                <a:gd name="connsiteX4" fmla="*/ 698938 w 698938"/>
                <a:gd name="connsiteY4" fmla="*/ 0 h 1786758"/>
                <a:gd name="connsiteX5" fmla="*/ 698938 w 698938"/>
                <a:gd name="connsiteY5" fmla="*/ 1786758 h 1786758"/>
                <a:gd name="connsiteX6" fmla="*/ 0 w 698938"/>
                <a:gd name="connsiteY6" fmla="*/ 1786758 h 1786758"/>
                <a:gd name="connsiteX7" fmla="*/ 0 w 698938"/>
                <a:gd name="connsiteY7" fmla="*/ 0 h 178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938" h="1786758">
                  <a:moveTo>
                    <a:pt x="0" y="0"/>
                  </a:moveTo>
                  <a:lnTo>
                    <a:pt x="162908" y="162909"/>
                  </a:lnTo>
                  <a:lnTo>
                    <a:pt x="367859" y="26275"/>
                  </a:lnTo>
                  <a:lnTo>
                    <a:pt x="553608" y="190675"/>
                  </a:lnTo>
                  <a:lnTo>
                    <a:pt x="698938" y="0"/>
                  </a:lnTo>
                  <a:lnTo>
                    <a:pt x="698938" y="1786758"/>
                  </a:lnTo>
                  <a:lnTo>
                    <a:pt x="0" y="1786758"/>
                  </a:lnTo>
                  <a:lnTo>
                    <a:pt x="0" y="0"/>
                  </a:ln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01A6E51-870B-43E4-9ED1-6E71B7FBC0E9}"/>
                </a:ext>
              </a:extLst>
            </p:cNvPr>
            <p:cNvSpPr txBox="1"/>
            <p:nvPr/>
          </p:nvSpPr>
          <p:spPr>
            <a:xfrm rot="16200000">
              <a:off x="3871355" y="5154274"/>
              <a:ext cx="1373140" cy="523220"/>
            </a:xfrm>
            <a:prstGeom prst="rect">
              <a:avLst/>
            </a:prstGeom>
            <a:noFill/>
            <a:scene3d>
              <a:camera prst="orthographicFront"/>
              <a:lightRig rig="threePt" dir="t"/>
            </a:scene3d>
            <a:sp3d>
              <a:bevelT/>
            </a:sp3d>
          </p:spPr>
          <p:txBody>
            <a:bodyPr wrap="square" rtlCol="0">
              <a:spAutoFit/>
            </a:bodyPr>
            <a:lstStyle/>
            <a:p>
              <a:pPr algn="l"/>
              <a:r>
                <a:rPr lang="en-US" sz="2800" b="1" dirty="0">
                  <a:solidFill>
                    <a:schemeClr val="bg2">
                      <a:lumMod val="10000"/>
                    </a:schemeClr>
                  </a:solidFill>
                </a:rPr>
                <a:t>2000 yr.</a:t>
              </a:r>
            </a:p>
          </p:txBody>
        </p:sp>
      </p:grpSp>
      <p:sp>
        <p:nvSpPr>
          <p:cNvPr id="23" name="TextBox 22">
            <a:extLst>
              <a:ext uri="{FF2B5EF4-FFF2-40B4-BE49-F238E27FC236}">
                <a16:creationId xmlns:a16="http://schemas.microsoft.com/office/drawing/2014/main" id="{32F968FB-514E-4F78-9008-FE5895D89581}"/>
              </a:ext>
            </a:extLst>
          </p:cNvPr>
          <p:cNvSpPr txBox="1"/>
          <p:nvPr/>
        </p:nvSpPr>
        <p:spPr>
          <a:xfrm>
            <a:off x="2064162" y="1702218"/>
            <a:ext cx="2319338" cy="954107"/>
          </a:xfrm>
          <a:prstGeom prst="rect">
            <a:avLst/>
          </a:prstGeom>
          <a:noFill/>
        </p:spPr>
        <p:txBody>
          <a:bodyPr wrap="square" rtlCol="0">
            <a:spAutoFit/>
          </a:bodyPr>
          <a:lstStyle/>
          <a:p>
            <a:pPr algn="ctr"/>
            <a:r>
              <a:rPr lang="en-US" sz="2800" dirty="0">
                <a:solidFill>
                  <a:schemeClr val="accent4">
                    <a:lumMod val="60000"/>
                    <a:lumOff val="40000"/>
                  </a:schemeClr>
                </a:solidFill>
              </a:rPr>
              <a:t>Rapture of the church</a:t>
            </a:r>
          </a:p>
        </p:txBody>
      </p:sp>
      <p:cxnSp>
        <p:nvCxnSpPr>
          <p:cNvPr id="25" name="Straight Arrow Connector 24">
            <a:extLst>
              <a:ext uri="{FF2B5EF4-FFF2-40B4-BE49-F238E27FC236}">
                <a16:creationId xmlns:a16="http://schemas.microsoft.com/office/drawing/2014/main" id="{06389882-3D46-415B-BDCE-888D748D150B}"/>
              </a:ext>
            </a:extLst>
          </p:cNvPr>
          <p:cNvCxnSpPr>
            <a:stCxn id="23" idx="2"/>
          </p:cNvCxnSpPr>
          <p:nvPr/>
        </p:nvCxnSpPr>
        <p:spPr>
          <a:xfrm>
            <a:off x="3223831" y="2656325"/>
            <a:ext cx="926619" cy="1209162"/>
          </a:xfrm>
          <a:prstGeom prst="straightConnector1">
            <a:avLst/>
          </a:prstGeom>
          <a:ln w="47625" cap="rnd">
            <a:solidFill>
              <a:schemeClr val="accent4">
                <a:lumMod val="40000"/>
                <a:lumOff val="6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C229EF-14BE-4FAE-901F-EBF35759393C}"/>
              </a:ext>
            </a:extLst>
          </p:cNvPr>
          <p:cNvSpPr txBox="1"/>
          <p:nvPr/>
        </p:nvSpPr>
        <p:spPr>
          <a:xfrm>
            <a:off x="4628394" y="1062409"/>
            <a:ext cx="2319338" cy="954107"/>
          </a:xfrm>
          <a:prstGeom prst="rect">
            <a:avLst/>
          </a:prstGeom>
          <a:noFill/>
        </p:spPr>
        <p:txBody>
          <a:bodyPr wrap="square" rtlCol="0">
            <a:spAutoFit/>
          </a:bodyPr>
          <a:lstStyle/>
          <a:p>
            <a:pPr algn="ctr"/>
            <a:r>
              <a:rPr lang="en-US" sz="2800" dirty="0">
                <a:solidFill>
                  <a:schemeClr val="accent4">
                    <a:lumMod val="60000"/>
                    <a:lumOff val="40000"/>
                  </a:schemeClr>
                </a:solidFill>
              </a:rPr>
              <a:t>7-year Tribulation</a:t>
            </a:r>
          </a:p>
        </p:txBody>
      </p:sp>
      <p:cxnSp>
        <p:nvCxnSpPr>
          <p:cNvPr id="27" name="Straight Arrow Connector 26">
            <a:extLst>
              <a:ext uri="{FF2B5EF4-FFF2-40B4-BE49-F238E27FC236}">
                <a16:creationId xmlns:a16="http://schemas.microsoft.com/office/drawing/2014/main" id="{7FE71CB7-5DC8-4405-B521-6C50473A72CF}"/>
              </a:ext>
            </a:extLst>
          </p:cNvPr>
          <p:cNvCxnSpPr>
            <a:cxnSpLocks/>
          </p:cNvCxnSpPr>
          <p:nvPr/>
        </p:nvCxnSpPr>
        <p:spPr>
          <a:xfrm flipH="1">
            <a:off x="4862443" y="2077916"/>
            <a:ext cx="926619" cy="1086051"/>
          </a:xfrm>
          <a:prstGeom prst="straightConnector1">
            <a:avLst/>
          </a:prstGeom>
          <a:ln w="47625" cap="rnd">
            <a:solidFill>
              <a:schemeClr val="accent4">
                <a:lumMod val="40000"/>
                <a:lumOff val="6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807990F-9557-4CE5-9161-C0781C6827D0}"/>
              </a:ext>
            </a:extLst>
          </p:cNvPr>
          <p:cNvSpPr/>
          <p:nvPr/>
        </p:nvSpPr>
        <p:spPr>
          <a:xfrm>
            <a:off x="4205878" y="3221595"/>
            <a:ext cx="691437" cy="684286"/>
          </a:xfrm>
          <a:prstGeom prst="rect">
            <a:avLst/>
          </a:prstGeom>
          <a:blipFill>
            <a:blip r:embed="rId8"/>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9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2000"/>
                                        <p:tgtEl>
                                          <p:spTgt spid="10"/>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2000"/>
                                        <p:tgtEl>
                                          <p:spTgt spid="9"/>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2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up)">
                                      <p:cBhvr>
                                        <p:cTn id="66" dur="500"/>
                                        <p:tgtEl>
                                          <p:spTgt spid="27"/>
                                        </p:tgtEl>
                                      </p:cBhvr>
                                    </p:animEffect>
                                  </p:childTnLst>
                                </p:cTn>
                              </p:par>
                            </p:childTnLst>
                          </p:cTn>
                        </p:par>
                        <p:par>
                          <p:cTn id="67" fill="hold">
                            <p:stCondLst>
                              <p:cond delay="1500"/>
                            </p:stCondLst>
                            <p:childTnLst>
                              <p:par>
                                <p:cTn id="68" presetID="22" presetClass="entr" presetSubtype="4"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3" grpId="0"/>
      <p:bldP spid="12" grpId="0"/>
      <p:bldP spid="15" grpId="0"/>
      <p:bldP spid="15" grpId="1"/>
      <p:bldP spid="23" grpId="0"/>
      <p:bldP spid="26" grpId="0"/>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91D60E8-4812-405F-934B-29C24954DE5C}"/>
              </a:ext>
            </a:extLst>
          </p:cNvPr>
          <p:cNvPicPr>
            <a:picLocks noChangeAspect="1"/>
          </p:cNvPicPr>
          <p:nvPr/>
        </p:nvPicPr>
        <p:blipFill rotWithShape="1">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5815" r="16186" b="63031"/>
          <a:stretch/>
        </p:blipFill>
        <p:spPr>
          <a:xfrm>
            <a:off x="5323611" y="3001927"/>
            <a:ext cx="2326933" cy="958238"/>
          </a:xfrm>
          <a:prstGeom prst="rect">
            <a:avLst/>
          </a:prstGeom>
          <a:effectLst>
            <a:softEdge rad="31750"/>
          </a:effectLst>
        </p:spPr>
      </p:pic>
      <p:pic>
        <p:nvPicPr>
          <p:cNvPr id="10" name="Picture 9">
            <a:extLst>
              <a:ext uri="{FF2B5EF4-FFF2-40B4-BE49-F238E27FC236}">
                <a16:creationId xmlns:a16="http://schemas.microsoft.com/office/drawing/2014/main" id="{BA7D26A4-44E0-41AA-985D-9C267F71F6A8}"/>
              </a:ext>
            </a:extLst>
          </p:cNvPr>
          <p:cNvPicPr>
            <a:picLocks noChangeAspect="1"/>
          </p:cNvPicPr>
          <p:nvPr/>
        </p:nvPicPr>
        <p:blipFill rotWithShape="1">
          <a:blip r:embed="rId6">
            <a:duotone>
              <a:srgbClr val="70AD47">
                <a:shade val="45000"/>
                <a:satMod val="135000"/>
              </a:srgbClr>
              <a:prstClr val="white"/>
            </a:duotone>
            <a:alphaModFix/>
            <a:extLst>
              <a:ext uri="{BEBA8EAE-BF5A-486C-A8C5-ECC9F3942E4B}">
                <a14:imgProps xmlns:a14="http://schemas.microsoft.com/office/drawing/2010/main">
                  <a14:imgLayer r:embed="rId4">
                    <a14:imgEffect>
                      <a14:backgroundRemoval t="10000" b="90000" l="10000" r="90000"/>
                    </a14:imgEffect>
                    <a14:imgEffect>
                      <a14:brightnessContrast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5815" r="16186" b="3834"/>
          <a:stretch/>
        </p:blipFill>
        <p:spPr>
          <a:xfrm>
            <a:off x="1385556" y="3748973"/>
            <a:ext cx="2326933" cy="2779035"/>
          </a:xfrm>
          <a:prstGeom prst="rect">
            <a:avLst/>
          </a:prstGeom>
          <a:effectLst>
            <a:softEdge rad="31750"/>
          </a:effectLst>
        </p:spPr>
      </p:pic>
      <p:pic>
        <p:nvPicPr>
          <p:cNvPr id="9" name="Picture 8">
            <a:extLst>
              <a:ext uri="{FF2B5EF4-FFF2-40B4-BE49-F238E27FC236}">
                <a16:creationId xmlns:a16="http://schemas.microsoft.com/office/drawing/2014/main" id="{D2B5CEC8-DB52-436E-BD0A-DA5BC7E1C972}"/>
              </a:ext>
            </a:extLst>
          </p:cNvPr>
          <p:cNvPicPr>
            <a:picLocks noChangeAspect="1"/>
          </p:cNvPicPr>
          <p:nvPr/>
        </p:nvPicPr>
        <p:blipFill rotWithShape="1">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35007" r="16186" b="3834"/>
          <a:stretch/>
        </p:blipFill>
        <p:spPr>
          <a:xfrm>
            <a:off x="5335561" y="3871100"/>
            <a:ext cx="2326933" cy="1881131"/>
          </a:xfrm>
          <a:prstGeom prst="rect">
            <a:avLst/>
          </a:prstGeom>
          <a:effectLst>
            <a:softEdge rad="31750"/>
          </a:effectLst>
        </p:spPr>
      </p:pic>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pic>
        <p:nvPicPr>
          <p:cNvPr id="5" name="Picture 4">
            <a:extLst>
              <a:ext uri="{FF2B5EF4-FFF2-40B4-BE49-F238E27FC236}">
                <a16:creationId xmlns:a16="http://schemas.microsoft.com/office/drawing/2014/main" id="{D08C72DB-F3C2-4ABE-BBF8-43117B84C474}"/>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5815" r="16186" b="3834"/>
          <a:stretch/>
        </p:blipFill>
        <p:spPr>
          <a:xfrm>
            <a:off x="1384451" y="3760574"/>
            <a:ext cx="2326933" cy="2779035"/>
          </a:xfrm>
          <a:prstGeom prst="rect">
            <a:avLst/>
          </a:prstGeom>
          <a:effectLst>
            <a:softEdge rad="31750"/>
          </a:effectLst>
        </p:spPr>
      </p:pic>
      <p:sp>
        <p:nvSpPr>
          <p:cNvPr id="13" name="TextBox 12">
            <a:extLst>
              <a:ext uri="{FF2B5EF4-FFF2-40B4-BE49-F238E27FC236}">
                <a16:creationId xmlns:a16="http://schemas.microsoft.com/office/drawing/2014/main" id="{8148C8A3-E1FC-4C6F-B258-61BDE204AC4E}"/>
              </a:ext>
            </a:extLst>
          </p:cNvPr>
          <p:cNvSpPr txBox="1"/>
          <p:nvPr/>
        </p:nvSpPr>
        <p:spPr>
          <a:xfrm>
            <a:off x="1604943" y="5227071"/>
            <a:ext cx="1622323" cy="584775"/>
          </a:xfrm>
          <a:prstGeom prst="rect">
            <a:avLst/>
          </a:prstGeom>
          <a:noFill/>
        </p:spPr>
        <p:txBody>
          <a:bodyPr wrap="square" rtlCol="0">
            <a:spAutoFit/>
          </a:bodyPr>
          <a:lstStyle/>
          <a:p>
            <a:pPr algn="ctr"/>
            <a:r>
              <a:rPr lang="en-US" sz="3200" b="1" dirty="0">
                <a:solidFill>
                  <a:schemeClr val="bg2">
                    <a:lumMod val="10000"/>
                  </a:schemeClr>
                </a:solidFill>
              </a:rPr>
              <a:t>Gentiles</a:t>
            </a:r>
          </a:p>
        </p:txBody>
      </p:sp>
      <p:pic>
        <p:nvPicPr>
          <p:cNvPr id="11" name="Picture 10">
            <a:extLst>
              <a:ext uri="{FF2B5EF4-FFF2-40B4-BE49-F238E27FC236}">
                <a16:creationId xmlns:a16="http://schemas.microsoft.com/office/drawing/2014/main" id="{83ADAC15-4905-441C-82D6-26B81DFA9A55}"/>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8533" t="5815" r="16186" b="3834"/>
          <a:stretch/>
        </p:blipFill>
        <p:spPr>
          <a:xfrm>
            <a:off x="5329867" y="2993154"/>
            <a:ext cx="2326933" cy="2779035"/>
          </a:xfrm>
          <a:prstGeom prst="rect">
            <a:avLst/>
          </a:prstGeom>
          <a:effectLst>
            <a:softEdge rad="31750"/>
          </a:effectLst>
        </p:spPr>
      </p:pic>
      <p:sp>
        <p:nvSpPr>
          <p:cNvPr id="12" name="TextBox 11">
            <a:extLst>
              <a:ext uri="{FF2B5EF4-FFF2-40B4-BE49-F238E27FC236}">
                <a16:creationId xmlns:a16="http://schemas.microsoft.com/office/drawing/2014/main" id="{7595995F-124A-497D-968D-35F59DB2F8EB}"/>
              </a:ext>
            </a:extLst>
          </p:cNvPr>
          <p:cNvSpPr txBox="1"/>
          <p:nvPr/>
        </p:nvSpPr>
        <p:spPr>
          <a:xfrm>
            <a:off x="5612591" y="4389894"/>
            <a:ext cx="1474839" cy="584775"/>
          </a:xfrm>
          <a:prstGeom prst="rect">
            <a:avLst/>
          </a:prstGeom>
          <a:noFill/>
        </p:spPr>
        <p:txBody>
          <a:bodyPr wrap="square" rtlCol="0">
            <a:spAutoFit/>
          </a:bodyPr>
          <a:lstStyle/>
          <a:p>
            <a:pPr algn="ctr"/>
            <a:r>
              <a:rPr lang="en-US" sz="3200" b="1" dirty="0">
                <a:solidFill>
                  <a:schemeClr val="bg2">
                    <a:lumMod val="10000"/>
                  </a:schemeClr>
                </a:solidFill>
              </a:rPr>
              <a:t>Jews</a:t>
            </a:r>
          </a:p>
        </p:txBody>
      </p:sp>
      <p:sp>
        <p:nvSpPr>
          <p:cNvPr id="15" name="TextBox 14">
            <a:extLst>
              <a:ext uri="{FF2B5EF4-FFF2-40B4-BE49-F238E27FC236}">
                <a16:creationId xmlns:a16="http://schemas.microsoft.com/office/drawing/2014/main" id="{E9392D67-93E4-4B7F-B31D-EF3CAC0C7110}"/>
              </a:ext>
            </a:extLst>
          </p:cNvPr>
          <p:cNvSpPr txBox="1"/>
          <p:nvPr/>
        </p:nvSpPr>
        <p:spPr>
          <a:xfrm>
            <a:off x="442609" y="1357009"/>
            <a:ext cx="8244191" cy="1292662"/>
          </a:xfrm>
          <a:prstGeom prst="rect">
            <a:avLst/>
          </a:prstGeom>
          <a:noFill/>
        </p:spPr>
        <p:txBody>
          <a:bodyPr wrap="square" rtlCol="0">
            <a:spAutoFit/>
          </a:bodyPr>
          <a:lstStyle/>
          <a:p>
            <a:r>
              <a:rPr lang="en-US" sz="2600" dirty="0"/>
              <a:t>Matt. 23:39 ~ </a:t>
            </a:r>
            <a:r>
              <a:rPr lang="en-US" sz="2600" dirty="0">
                <a:solidFill>
                  <a:schemeClr val="accent4">
                    <a:lumMod val="60000"/>
                    <a:lumOff val="40000"/>
                  </a:schemeClr>
                </a:solidFill>
              </a:rPr>
              <a:t>for I say to you, you shall see Me no more till you say, “Blessed is He who comes in the name of the Lord!”</a:t>
            </a:r>
          </a:p>
        </p:txBody>
      </p:sp>
      <p:grpSp>
        <p:nvGrpSpPr>
          <p:cNvPr id="22" name="Group 21">
            <a:extLst>
              <a:ext uri="{FF2B5EF4-FFF2-40B4-BE49-F238E27FC236}">
                <a16:creationId xmlns:a16="http://schemas.microsoft.com/office/drawing/2014/main" id="{2112536A-6F21-437B-82F1-0802A2EA612B}"/>
              </a:ext>
            </a:extLst>
          </p:cNvPr>
          <p:cNvGrpSpPr/>
          <p:nvPr/>
        </p:nvGrpSpPr>
        <p:grpSpPr>
          <a:xfrm>
            <a:off x="4196914" y="3902927"/>
            <a:ext cx="709623" cy="2419046"/>
            <a:chOff x="4196914" y="3902927"/>
            <a:chExt cx="709623" cy="2419046"/>
          </a:xfrm>
          <a:blipFill>
            <a:blip r:embed="rId7"/>
            <a:stretch>
              <a:fillRect/>
            </a:stretch>
          </a:blipFill>
        </p:grpSpPr>
        <p:sp>
          <p:nvSpPr>
            <p:cNvPr id="20" name="Rectangle 19">
              <a:extLst>
                <a:ext uri="{FF2B5EF4-FFF2-40B4-BE49-F238E27FC236}">
                  <a16:creationId xmlns:a16="http://schemas.microsoft.com/office/drawing/2014/main" id="{066DE8A3-CD8A-4A7C-AD48-F693EF4D2C20}"/>
                </a:ext>
              </a:extLst>
            </p:cNvPr>
            <p:cNvSpPr/>
            <p:nvPr/>
          </p:nvSpPr>
          <p:spPr>
            <a:xfrm>
              <a:off x="4196914" y="3902927"/>
              <a:ext cx="709623" cy="752200"/>
            </a:xfrm>
            <a:custGeom>
              <a:avLst/>
              <a:gdLst>
                <a:gd name="connsiteX0" fmla="*/ 0 w 697458"/>
                <a:gd name="connsiteY0" fmla="*/ 0 h 845465"/>
                <a:gd name="connsiteX1" fmla="*/ 697458 w 697458"/>
                <a:gd name="connsiteY1" fmla="*/ 0 h 845465"/>
                <a:gd name="connsiteX2" fmla="*/ 697458 w 697458"/>
                <a:gd name="connsiteY2" fmla="*/ 845465 h 845465"/>
                <a:gd name="connsiteX3" fmla="*/ 0 w 697458"/>
                <a:gd name="connsiteY3" fmla="*/ 845465 h 845465"/>
                <a:gd name="connsiteX4" fmla="*/ 0 w 697458"/>
                <a:gd name="connsiteY4" fmla="*/ 0 h 845465"/>
                <a:gd name="connsiteX0" fmla="*/ 0 w 697458"/>
                <a:gd name="connsiteY0" fmla="*/ 0 h 845465"/>
                <a:gd name="connsiteX1" fmla="*/ 697458 w 697458"/>
                <a:gd name="connsiteY1" fmla="*/ 0 h 845465"/>
                <a:gd name="connsiteX2" fmla="*/ 697458 w 697458"/>
                <a:gd name="connsiteY2" fmla="*/ 845465 h 845465"/>
                <a:gd name="connsiteX3" fmla="*/ 373058 w 697458"/>
                <a:gd name="connsiteY3" fmla="*/ 845465 h 845465"/>
                <a:gd name="connsiteX4" fmla="*/ 0 w 697458"/>
                <a:gd name="connsiteY4" fmla="*/ 845465 h 845465"/>
                <a:gd name="connsiteX5" fmla="*/ 0 w 697458"/>
                <a:gd name="connsiteY5" fmla="*/ 0 h 845465"/>
                <a:gd name="connsiteX0" fmla="*/ 0 w 697458"/>
                <a:gd name="connsiteY0" fmla="*/ 0 h 845465"/>
                <a:gd name="connsiteX1" fmla="*/ 697458 w 697458"/>
                <a:gd name="connsiteY1" fmla="*/ 0 h 845465"/>
                <a:gd name="connsiteX2" fmla="*/ 697458 w 697458"/>
                <a:gd name="connsiteY2" fmla="*/ 845465 h 845465"/>
                <a:gd name="connsiteX3" fmla="*/ 369003 w 697458"/>
                <a:gd name="connsiteY3" fmla="*/ 600138 h 845465"/>
                <a:gd name="connsiteX4" fmla="*/ 0 w 697458"/>
                <a:gd name="connsiteY4" fmla="*/ 845465 h 845465"/>
                <a:gd name="connsiteX5" fmla="*/ 0 w 697458"/>
                <a:gd name="connsiteY5" fmla="*/ 0 h 845465"/>
                <a:gd name="connsiteX0" fmla="*/ 8110 w 705568"/>
                <a:gd name="connsiteY0" fmla="*/ 0 h 845465"/>
                <a:gd name="connsiteX1" fmla="*/ 705568 w 705568"/>
                <a:gd name="connsiteY1" fmla="*/ 0 h 845465"/>
                <a:gd name="connsiteX2" fmla="*/ 705568 w 705568"/>
                <a:gd name="connsiteY2" fmla="*/ 845465 h 845465"/>
                <a:gd name="connsiteX3" fmla="*/ 377113 w 705568"/>
                <a:gd name="connsiteY3" fmla="*/ 600138 h 845465"/>
                <a:gd name="connsiteX4" fmla="*/ 8110 w 705568"/>
                <a:gd name="connsiteY4" fmla="*/ 845465 h 845465"/>
                <a:gd name="connsiteX5" fmla="*/ 0 w 705568"/>
                <a:gd name="connsiteY5" fmla="*/ 573781 h 845465"/>
                <a:gd name="connsiteX6" fmla="*/ 8110 w 705568"/>
                <a:gd name="connsiteY6" fmla="*/ 0 h 845465"/>
                <a:gd name="connsiteX0" fmla="*/ 8110 w 709623"/>
                <a:gd name="connsiteY0" fmla="*/ 0 h 845465"/>
                <a:gd name="connsiteX1" fmla="*/ 705568 w 709623"/>
                <a:gd name="connsiteY1" fmla="*/ 0 h 845465"/>
                <a:gd name="connsiteX2" fmla="*/ 709623 w 709623"/>
                <a:gd name="connsiteY2" fmla="*/ 581891 h 845465"/>
                <a:gd name="connsiteX3" fmla="*/ 705568 w 709623"/>
                <a:gd name="connsiteY3" fmla="*/ 845465 h 845465"/>
                <a:gd name="connsiteX4" fmla="*/ 377113 w 709623"/>
                <a:gd name="connsiteY4" fmla="*/ 600138 h 845465"/>
                <a:gd name="connsiteX5" fmla="*/ 8110 w 709623"/>
                <a:gd name="connsiteY5" fmla="*/ 845465 h 845465"/>
                <a:gd name="connsiteX6" fmla="*/ 0 w 709623"/>
                <a:gd name="connsiteY6" fmla="*/ 573781 h 845465"/>
                <a:gd name="connsiteX7" fmla="*/ 8110 w 709623"/>
                <a:gd name="connsiteY7" fmla="*/ 0 h 845465"/>
                <a:gd name="connsiteX0" fmla="*/ 8110 w 709623"/>
                <a:gd name="connsiteY0" fmla="*/ 0 h 845465"/>
                <a:gd name="connsiteX1" fmla="*/ 705568 w 709623"/>
                <a:gd name="connsiteY1" fmla="*/ 0 h 845465"/>
                <a:gd name="connsiteX2" fmla="*/ 709623 w 709623"/>
                <a:gd name="connsiteY2" fmla="*/ 581891 h 845465"/>
                <a:gd name="connsiteX3" fmla="*/ 590001 w 709623"/>
                <a:gd name="connsiteY3" fmla="*/ 733953 h 845465"/>
                <a:gd name="connsiteX4" fmla="*/ 377113 w 709623"/>
                <a:gd name="connsiteY4" fmla="*/ 600138 h 845465"/>
                <a:gd name="connsiteX5" fmla="*/ 8110 w 709623"/>
                <a:gd name="connsiteY5" fmla="*/ 845465 h 845465"/>
                <a:gd name="connsiteX6" fmla="*/ 0 w 709623"/>
                <a:gd name="connsiteY6" fmla="*/ 573781 h 845465"/>
                <a:gd name="connsiteX7" fmla="*/ 8110 w 709623"/>
                <a:gd name="connsiteY7" fmla="*/ 0 h 845465"/>
                <a:gd name="connsiteX0" fmla="*/ 8110 w 709623"/>
                <a:gd name="connsiteY0" fmla="*/ 0 h 845465"/>
                <a:gd name="connsiteX1" fmla="*/ 705568 w 709623"/>
                <a:gd name="connsiteY1" fmla="*/ 0 h 845465"/>
                <a:gd name="connsiteX2" fmla="*/ 709623 w 709623"/>
                <a:gd name="connsiteY2" fmla="*/ 581891 h 845465"/>
                <a:gd name="connsiteX3" fmla="*/ 590001 w 709623"/>
                <a:gd name="connsiteY3" fmla="*/ 733953 h 845465"/>
                <a:gd name="connsiteX4" fmla="*/ 377113 w 709623"/>
                <a:gd name="connsiteY4" fmla="*/ 600138 h 845465"/>
                <a:gd name="connsiteX5" fmla="*/ 8110 w 709623"/>
                <a:gd name="connsiteY5" fmla="*/ 845465 h 845465"/>
                <a:gd name="connsiteX6" fmla="*/ 0 w 709623"/>
                <a:gd name="connsiteY6" fmla="*/ 573781 h 845465"/>
                <a:gd name="connsiteX7" fmla="*/ 8110 w 709623"/>
                <a:gd name="connsiteY7" fmla="*/ 0 h 845465"/>
                <a:gd name="connsiteX0" fmla="*/ 8110 w 709623"/>
                <a:gd name="connsiteY0" fmla="*/ 0 h 845465"/>
                <a:gd name="connsiteX1" fmla="*/ 705568 w 709623"/>
                <a:gd name="connsiteY1" fmla="*/ 0 h 845465"/>
                <a:gd name="connsiteX2" fmla="*/ 709623 w 709623"/>
                <a:gd name="connsiteY2" fmla="*/ 581891 h 845465"/>
                <a:gd name="connsiteX3" fmla="*/ 557562 w 709623"/>
                <a:gd name="connsiteY3" fmla="*/ 752200 h 845465"/>
                <a:gd name="connsiteX4" fmla="*/ 377113 w 709623"/>
                <a:gd name="connsiteY4" fmla="*/ 600138 h 845465"/>
                <a:gd name="connsiteX5" fmla="*/ 8110 w 709623"/>
                <a:gd name="connsiteY5" fmla="*/ 845465 h 845465"/>
                <a:gd name="connsiteX6" fmla="*/ 0 w 709623"/>
                <a:gd name="connsiteY6" fmla="*/ 573781 h 845465"/>
                <a:gd name="connsiteX7" fmla="*/ 8110 w 709623"/>
                <a:gd name="connsiteY7" fmla="*/ 0 h 845465"/>
                <a:gd name="connsiteX0" fmla="*/ 8110 w 709623"/>
                <a:gd name="connsiteY0" fmla="*/ 0 h 762337"/>
                <a:gd name="connsiteX1" fmla="*/ 705568 w 709623"/>
                <a:gd name="connsiteY1" fmla="*/ 0 h 762337"/>
                <a:gd name="connsiteX2" fmla="*/ 709623 w 709623"/>
                <a:gd name="connsiteY2" fmla="*/ 581891 h 762337"/>
                <a:gd name="connsiteX3" fmla="*/ 557562 w 709623"/>
                <a:gd name="connsiteY3" fmla="*/ 752200 h 762337"/>
                <a:gd name="connsiteX4" fmla="*/ 377113 w 709623"/>
                <a:gd name="connsiteY4" fmla="*/ 600138 h 762337"/>
                <a:gd name="connsiteX5" fmla="*/ 168283 w 709623"/>
                <a:gd name="connsiteY5" fmla="*/ 762337 h 762337"/>
                <a:gd name="connsiteX6" fmla="*/ 0 w 709623"/>
                <a:gd name="connsiteY6" fmla="*/ 573781 h 762337"/>
                <a:gd name="connsiteX7" fmla="*/ 8110 w 709623"/>
                <a:gd name="connsiteY7" fmla="*/ 0 h 762337"/>
                <a:gd name="connsiteX0" fmla="*/ 8110 w 709623"/>
                <a:gd name="connsiteY0" fmla="*/ 0 h 752200"/>
                <a:gd name="connsiteX1" fmla="*/ 705568 w 709623"/>
                <a:gd name="connsiteY1" fmla="*/ 0 h 752200"/>
                <a:gd name="connsiteX2" fmla="*/ 709623 w 709623"/>
                <a:gd name="connsiteY2" fmla="*/ 581891 h 752200"/>
                <a:gd name="connsiteX3" fmla="*/ 557562 w 709623"/>
                <a:gd name="connsiteY3" fmla="*/ 752200 h 752200"/>
                <a:gd name="connsiteX4" fmla="*/ 377113 w 709623"/>
                <a:gd name="connsiteY4" fmla="*/ 600138 h 752200"/>
                <a:gd name="connsiteX5" fmla="*/ 172338 w 709623"/>
                <a:gd name="connsiteY5" fmla="*/ 752199 h 752200"/>
                <a:gd name="connsiteX6" fmla="*/ 0 w 709623"/>
                <a:gd name="connsiteY6" fmla="*/ 573781 h 752200"/>
                <a:gd name="connsiteX7" fmla="*/ 8110 w 709623"/>
                <a:gd name="connsiteY7" fmla="*/ 0 h 752200"/>
                <a:gd name="connsiteX0" fmla="*/ 8110 w 709623"/>
                <a:gd name="connsiteY0" fmla="*/ 0 h 752200"/>
                <a:gd name="connsiteX1" fmla="*/ 705568 w 709623"/>
                <a:gd name="connsiteY1" fmla="*/ 0 h 752200"/>
                <a:gd name="connsiteX2" fmla="*/ 709623 w 709623"/>
                <a:gd name="connsiteY2" fmla="*/ 581891 h 752200"/>
                <a:gd name="connsiteX3" fmla="*/ 557562 w 709623"/>
                <a:gd name="connsiteY3" fmla="*/ 752200 h 752200"/>
                <a:gd name="connsiteX4" fmla="*/ 377113 w 709623"/>
                <a:gd name="connsiteY4" fmla="*/ 600138 h 752200"/>
                <a:gd name="connsiteX5" fmla="*/ 180448 w 709623"/>
                <a:gd name="connsiteY5" fmla="*/ 752199 h 752200"/>
                <a:gd name="connsiteX6" fmla="*/ 0 w 709623"/>
                <a:gd name="connsiteY6" fmla="*/ 573781 h 752200"/>
                <a:gd name="connsiteX7" fmla="*/ 8110 w 709623"/>
                <a:gd name="connsiteY7" fmla="*/ 0 h 75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623" h="752200">
                  <a:moveTo>
                    <a:pt x="8110" y="0"/>
                  </a:moveTo>
                  <a:lnTo>
                    <a:pt x="705568" y="0"/>
                  </a:lnTo>
                  <a:cubicBezTo>
                    <a:pt x="706920" y="193964"/>
                    <a:pt x="708271" y="387927"/>
                    <a:pt x="709623" y="581891"/>
                  </a:cubicBezTo>
                  <a:lnTo>
                    <a:pt x="557562" y="752200"/>
                  </a:lnTo>
                  <a:lnTo>
                    <a:pt x="377113" y="600138"/>
                  </a:lnTo>
                  <a:lnTo>
                    <a:pt x="180448" y="752199"/>
                  </a:lnTo>
                  <a:lnTo>
                    <a:pt x="0" y="573781"/>
                  </a:lnTo>
                  <a:lnTo>
                    <a:pt x="8110" y="0"/>
                  </a:ln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F7C924-0101-4179-9851-400B497EA1DE}"/>
                </a:ext>
              </a:extLst>
            </p:cNvPr>
            <p:cNvSpPr/>
            <p:nvPr/>
          </p:nvSpPr>
          <p:spPr>
            <a:xfrm>
              <a:off x="4204141" y="4535215"/>
              <a:ext cx="698938" cy="1786758"/>
            </a:xfrm>
            <a:custGeom>
              <a:avLst/>
              <a:gdLst>
                <a:gd name="connsiteX0" fmla="*/ 0 w 698938"/>
                <a:gd name="connsiteY0" fmla="*/ 0 h 1786758"/>
                <a:gd name="connsiteX1" fmla="*/ 698938 w 698938"/>
                <a:gd name="connsiteY1" fmla="*/ 0 h 1786758"/>
                <a:gd name="connsiteX2" fmla="*/ 698938 w 698938"/>
                <a:gd name="connsiteY2" fmla="*/ 1786758 h 1786758"/>
                <a:gd name="connsiteX3" fmla="*/ 0 w 698938"/>
                <a:gd name="connsiteY3" fmla="*/ 1786758 h 1786758"/>
                <a:gd name="connsiteX4" fmla="*/ 0 w 698938"/>
                <a:gd name="connsiteY4" fmla="*/ 0 h 1786758"/>
                <a:gd name="connsiteX0" fmla="*/ 0 w 698938"/>
                <a:gd name="connsiteY0" fmla="*/ 21022 h 1807780"/>
                <a:gd name="connsiteX1" fmla="*/ 546535 w 698938"/>
                <a:gd name="connsiteY1" fmla="*/ 0 h 1807780"/>
                <a:gd name="connsiteX2" fmla="*/ 698938 w 698938"/>
                <a:gd name="connsiteY2" fmla="*/ 21022 h 1807780"/>
                <a:gd name="connsiteX3" fmla="*/ 698938 w 698938"/>
                <a:gd name="connsiteY3" fmla="*/ 1807780 h 1807780"/>
                <a:gd name="connsiteX4" fmla="*/ 0 w 698938"/>
                <a:gd name="connsiteY4" fmla="*/ 1807780 h 1807780"/>
                <a:gd name="connsiteX5" fmla="*/ 0 w 698938"/>
                <a:gd name="connsiteY5" fmla="*/ 21022 h 1807780"/>
                <a:gd name="connsiteX0" fmla="*/ 0 w 698938"/>
                <a:gd name="connsiteY0" fmla="*/ 21022 h 1807780"/>
                <a:gd name="connsiteX1" fmla="*/ 173418 w 698938"/>
                <a:gd name="connsiteY1" fmla="*/ 5255 h 1807780"/>
                <a:gd name="connsiteX2" fmla="*/ 546535 w 698938"/>
                <a:gd name="connsiteY2" fmla="*/ 0 h 1807780"/>
                <a:gd name="connsiteX3" fmla="*/ 698938 w 698938"/>
                <a:gd name="connsiteY3" fmla="*/ 21022 h 1807780"/>
                <a:gd name="connsiteX4" fmla="*/ 698938 w 698938"/>
                <a:gd name="connsiteY4" fmla="*/ 1807780 h 1807780"/>
                <a:gd name="connsiteX5" fmla="*/ 0 w 698938"/>
                <a:gd name="connsiteY5" fmla="*/ 1807780 h 1807780"/>
                <a:gd name="connsiteX6" fmla="*/ 0 w 698938"/>
                <a:gd name="connsiteY6" fmla="*/ 21022 h 1807780"/>
                <a:gd name="connsiteX0" fmla="*/ 0 w 698938"/>
                <a:gd name="connsiteY0" fmla="*/ 21022 h 1807780"/>
                <a:gd name="connsiteX1" fmla="*/ 173418 w 698938"/>
                <a:gd name="connsiteY1" fmla="*/ 5255 h 1807780"/>
                <a:gd name="connsiteX2" fmla="*/ 546535 w 698938"/>
                <a:gd name="connsiteY2" fmla="*/ 0 h 1807780"/>
                <a:gd name="connsiteX3" fmla="*/ 357349 w 698938"/>
                <a:gd name="connsiteY3" fmla="*/ 0 h 1807780"/>
                <a:gd name="connsiteX4" fmla="*/ 698938 w 698938"/>
                <a:gd name="connsiteY4" fmla="*/ 21022 h 1807780"/>
                <a:gd name="connsiteX5" fmla="*/ 698938 w 698938"/>
                <a:gd name="connsiteY5" fmla="*/ 1807780 h 1807780"/>
                <a:gd name="connsiteX6" fmla="*/ 0 w 698938"/>
                <a:gd name="connsiteY6" fmla="*/ 1807780 h 1807780"/>
                <a:gd name="connsiteX7" fmla="*/ 0 w 698938"/>
                <a:gd name="connsiteY7" fmla="*/ 21022 h 1807780"/>
                <a:gd name="connsiteX0" fmla="*/ 0 w 698938"/>
                <a:gd name="connsiteY0" fmla="*/ 21022 h 1807780"/>
                <a:gd name="connsiteX1" fmla="*/ 162908 w 698938"/>
                <a:gd name="connsiteY1" fmla="*/ 183931 h 1807780"/>
                <a:gd name="connsiteX2" fmla="*/ 546535 w 698938"/>
                <a:gd name="connsiteY2" fmla="*/ 0 h 1807780"/>
                <a:gd name="connsiteX3" fmla="*/ 357349 w 698938"/>
                <a:gd name="connsiteY3" fmla="*/ 0 h 1807780"/>
                <a:gd name="connsiteX4" fmla="*/ 698938 w 698938"/>
                <a:gd name="connsiteY4" fmla="*/ 21022 h 1807780"/>
                <a:gd name="connsiteX5" fmla="*/ 698938 w 698938"/>
                <a:gd name="connsiteY5" fmla="*/ 1807780 h 1807780"/>
                <a:gd name="connsiteX6" fmla="*/ 0 w 698938"/>
                <a:gd name="connsiteY6" fmla="*/ 1807780 h 1807780"/>
                <a:gd name="connsiteX7" fmla="*/ 0 w 698938"/>
                <a:gd name="connsiteY7" fmla="*/ 21022 h 1807780"/>
                <a:gd name="connsiteX0" fmla="*/ 0 w 698938"/>
                <a:gd name="connsiteY0" fmla="*/ 21022 h 1807780"/>
                <a:gd name="connsiteX1" fmla="*/ 162908 w 698938"/>
                <a:gd name="connsiteY1" fmla="*/ 183931 h 1807780"/>
                <a:gd name="connsiteX2" fmla="*/ 546535 w 698938"/>
                <a:gd name="connsiteY2" fmla="*/ 162911 h 1807780"/>
                <a:gd name="connsiteX3" fmla="*/ 357349 w 698938"/>
                <a:gd name="connsiteY3" fmla="*/ 0 h 1807780"/>
                <a:gd name="connsiteX4" fmla="*/ 698938 w 698938"/>
                <a:gd name="connsiteY4" fmla="*/ 21022 h 1807780"/>
                <a:gd name="connsiteX5" fmla="*/ 698938 w 698938"/>
                <a:gd name="connsiteY5" fmla="*/ 1807780 h 1807780"/>
                <a:gd name="connsiteX6" fmla="*/ 0 w 698938"/>
                <a:gd name="connsiteY6" fmla="*/ 1807780 h 1807780"/>
                <a:gd name="connsiteX7" fmla="*/ 0 w 698938"/>
                <a:gd name="connsiteY7" fmla="*/ 21022 h 1807780"/>
                <a:gd name="connsiteX0" fmla="*/ 0 w 698938"/>
                <a:gd name="connsiteY0" fmla="*/ 2 h 1786760"/>
                <a:gd name="connsiteX1" fmla="*/ 162908 w 698938"/>
                <a:gd name="connsiteY1" fmla="*/ 162911 h 1786760"/>
                <a:gd name="connsiteX2" fmla="*/ 546535 w 698938"/>
                <a:gd name="connsiteY2" fmla="*/ 141891 h 1786760"/>
                <a:gd name="connsiteX3" fmla="*/ 441432 w 698938"/>
                <a:gd name="connsiteY3" fmla="*/ 0 h 1786760"/>
                <a:gd name="connsiteX4" fmla="*/ 698938 w 698938"/>
                <a:gd name="connsiteY4" fmla="*/ 2 h 1786760"/>
                <a:gd name="connsiteX5" fmla="*/ 698938 w 698938"/>
                <a:gd name="connsiteY5" fmla="*/ 1786760 h 1786760"/>
                <a:gd name="connsiteX6" fmla="*/ 0 w 698938"/>
                <a:gd name="connsiteY6" fmla="*/ 1786760 h 1786760"/>
                <a:gd name="connsiteX7" fmla="*/ 0 w 698938"/>
                <a:gd name="connsiteY7" fmla="*/ 2 h 1786760"/>
                <a:gd name="connsiteX0" fmla="*/ 0 w 698938"/>
                <a:gd name="connsiteY0" fmla="*/ 2 h 1786760"/>
                <a:gd name="connsiteX1" fmla="*/ 162908 w 698938"/>
                <a:gd name="connsiteY1" fmla="*/ 162911 h 1786760"/>
                <a:gd name="connsiteX2" fmla="*/ 367859 w 698938"/>
                <a:gd name="connsiteY2" fmla="*/ 26277 h 1786760"/>
                <a:gd name="connsiteX3" fmla="*/ 441432 w 698938"/>
                <a:gd name="connsiteY3" fmla="*/ 0 h 1786760"/>
                <a:gd name="connsiteX4" fmla="*/ 698938 w 698938"/>
                <a:gd name="connsiteY4" fmla="*/ 2 h 1786760"/>
                <a:gd name="connsiteX5" fmla="*/ 698938 w 698938"/>
                <a:gd name="connsiteY5" fmla="*/ 1786760 h 1786760"/>
                <a:gd name="connsiteX6" fmla="*/ 0 w 698938"/>
                <a:gd name="connsiteY6" fmla="*/ 1786760 h 1786760"/>
                <a:gd name="connsiteX7" fmla="*/ 0 w 698938"/>
                <a:gd name="connsiteY7" fmla="*/ 2 h 1786760"/>
                <a:gd name="connsiteX0" fmla="*/ 0 w 698938"/>
                <a:gd name="connsiteY0" fmla="*/ 0 h 1786758"/>
                <a:gd name="connsiteX1" fmla="*/ 162908 w 698938"/>
                <a:gd name="connsiteY1" fmla="*/ 162909 h 1786758"/>
                <a:gd name="connsiteX2" fmla="*/ 367859 w 698938"/>
                <a:gd name="connsiteY2" fmla="*/ 26275 h 1786758"/>
                <a:gd name="connsiteX3" fmla="*/ 488729 w 698938"/>
                <a:gd name="connsiteY3" fmla="*/ 231225 h 1786758"/>
                <a:gd name="connsiteX4" fmla="*/ 698938 w 698938"/>
                <a:gd name="connsiteY4" fmla="*/ 0 h 1786758"/>
                <a:gd name="connsiteX5" fmla="*/ 698938 w 698938"/>
                <a:gd name="connsiteY5" fmla="*/ 1786758 h 1786758"/>
                <a:gd name="connsiteX6" fmla="*/ 0 w 698938"/>
                <a:gd name="connsiteY6" fmla="*/ 1786758 h 1786758"/>
                <a:gd name="connsiteX7" fmla="*/ 0 w 698938"/>
                <a:gd name="connsiteY7" fmla="*/ 0 h 1786758"/>
                <a:gd name="connsiteX0" fmla="*/ 0 w 698938"/>
                <a:gd name="connsiteY0" fmla="*/ 0 h 1786758"/>
                <a:gd name="connsiteX1" fmla="*/ 162908 w 698938"/>
                <a:gd name="connsiteY1" fmla="*/ 162909 h 1786758"/>
                <a:gd name="connsiteX2" fmla="*/ 367859 w 698938"/>
                <a:gd name="connsiteY2" fmla="*/ 26275 h 1786758"/>
                <a:gd name="connsiteX3" fmla="*/ 519141 w 698938"/>
                <a:gd name="connsiteY3" fmla="*/ 194730 h 1786758"/>
                <a:gd name="connsiteX4" fmla="*/ 698938 w 698938"/>
                <a:gd name="connsiteY4" fmla="*/ 0 h 1786758"/>
                <a:gd name="connsiteX5" fmla="*/ 698938 w 698938"/>
                <a:gd name="connsiteY5" fmla="*/ 1786758 h 1786758"/>
                <a:gd name="connsiteX6" fmla="*/ 0 w 698938"/>
                <a:gd name="connsiteY6" fmla="*/ 1786758 h 1786758"/>
                <a:gd name="connsiteX7" fmla="*/ 0 w 698938"/>
                <a:gd name="connsiteY7" fmla="*/ 0 h 1786758"/>
                <a:gd name="connsiteX0" fmla="*/ 0 w 698938"/>
                <a:gd name="connsiteY0" fmla="*/ 0 h 1786758"/>
                <a:gd name="connsiteX1" fmla="*/ 162908 w 698938"/>
                <a:gd name="connsiteY1" fmla="*/ 162909 h 1786758"/>
                <a:gd name="connsiteX2" fmla="*/ 367859 w 698938"/>
                <a:gd name="connsiteY2" fmla="*/ 26275 h 1786758"/>
                <a:gd name="connsiteX3" fmla="*/ 553608 w 698938"/>
                <a:gd name="connsiteY3" fmla="*/ 190675 h 1786758"/>
                <a:gd name="connsiteX4" fmla="*/ 698938 w 698938"/>
                <a:gd name="connsiteY4" fmla="*/ 0 h 1786758"/>
                <a:gd name="connsiteX5" fmla="*/ 698938 w 698938"/>
                <a:gd name="connsiteY5" fmla="*/ 1786758 h 1786758"/>
                <a:gd name="connsiteX6" fmla="*/ 0 w 698938"/>
                <a:gd name="connsiteY6" fmla="*/ 1786758 h 1786758"/>
                <a:gd name="connsiteX7" fmla="*/ 0 w 698938"/>
                <a:gd name="connsiteY7" fmla="*/ 0 h 178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938" h="1786758">
                  <a:moveTo>
                    <a:pt x="0" y="0"/>
                  </a:moveTo>
                  <a:lnTo>
                    <a:pt x="162908" y="162909"/>
                  </a:lnTo>
                  <a:lnTo>
                    <a:pt x="367859" y="26275"/>
                  </a:lnTo>
                  <a:lnTo>
                    <a:pt x="553608" y="190675"/>
                  </a:lnTo>
                  <a:lnTo>
                    <a:pt x="698938" y="0"/>
                  </a:lnTo>
                  <a:lnTo>
                    <a:pt x="698938" y="1786758"/>
                  </a:lnTo>
                  <a:lnTo>
                    <a:pt x="0" y="1786758"/>
                  </a:lnTo>
                  <a:lnTo>
                    <a:pt x="0" y="0"/>
                  </a:ln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01A6E51-870B-43E4-9ED1-6E71B7FBC0E9}"/>
                </a:ext>
              </a:extLst>
            </p:cNvPr>
            <p:cNvSpPr txBox="1"/>
            <p:nvPr/>
          </p:nvSpPr>
          <p:spPr>
            <a:xfrm rot="16200000">
              <a:off x="3871355" y="5154274"/>
              <a:ext cx="1373140" cy="523220"/>
            </a:xfrm>
            <a:prstGeom prst="rect">
              <a:avLst/>
            </a:prstGeom>
            <a:noFill/>
            <a:scene3d>
              <a:camera prst="orthographicFront"/>
              <a:lightRig rig="threePt" dir="t"/>
            </a:scene3d>
            <a:sp3d>
              <a:bevelT/>
            </a:sp3d>
          </p:spPr>
          <p:txBody>
            <a:bodyPr wrap="square" rtlCol="0">
              <a:spAutoFit/>
            </a:bodyPr>
            <a:lstStyle/>
            <a:p>
              <a:pPr algn="l"/>
              <a:r>
                <a:rPr lang="en-US" sz="2800" b="1" dirty="0">
                  <a:solidFill>
                    <a:schemeClr val="bg2">
                      <a:lumMod val="10000"/>
                    </a:schemeClr>
                  </a:solidFill>
                </a:rPr>
                <a:t>2000 yr.</a:t>
              </a:r>
            </a:p>
          </p:txBody>
        </p:sp>
      </p:grpSp>
      <p:sp>
        <p:nvSpPr>
          <p:cNvPr id="28" name="Rectangle 27">
            <a:extLst>
              <a:ext uri="{FF2B5EF4-FFF2-40B4-BE49-F238E27FC236}">
                <a16:creationId xmlns:a16="http://schemas.microsoft.com/office/drawing/2014/main" id="{C807990F-9557-4CE5-9161-C0781C6827D0}"/>
              </a:ext>
            </a:extLst>
          </p:cNvPr>
          <p:cNvSpPr/>
          <p:nvPr/>
        </p:nvSpPr>
        <p:spPr>
          <a:xfrm>
            <a:off x="4205878" y="3221595"/>
            <a:ext cx="691437" cy="684286"/>
          </a:xfrm>
          <a:prstGeom prst="rect">
            <a:avLst/>
          </a:prstGeom>
          <a:blipFill>
            <a:blip r:embed="rId8"/>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62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158266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4401205"/>
          </a:xfrm>
          <a:prstGeom prst="rect">
            <a:avLst/>
          </a:prstGeom>
          <a:noFill/>
        </p:spPr>
        <p:txBody>
          <a:bodyPr wrap="square" rtlCol="0">
            <a:spAutoFit/>
          </a:bodyPr>
          <a:lstStyle/>
          <a:p>
            <a:r>
              <a:rPr lang="en-US" sz="2800" dirty="0"/>
              <a:t>2 Peter 3:10–18 ~ </a:t>
            </a:r>
            <a:r>
              <a:rPr lang="en-US" sz="2800" baseline="30000" dirty="0"/>
              <a:t>13 </a:t>
            </a:r>
            <a:r>
              <a:rPr lang="en-US" sz="2800" dirty="0">
                <a:solidFill>
                  <a:schemeClr val="accent4">
                    <a:lumMod val="60000"/>
                    <a:lumOff val="40000"/>
                  </a:schemeClr>
                </a:solidFill>
              </a:rPr>
              <a:t>Nevertheless we, according to His promise, look for new heavens and a new earth in which righteousness dwells. </a:t>
            </a:r>
          </a:p>
          <a:p>
            <a:r>
              <a:rPr lang="en-US" sz="2800" baseline="30000" dirty="0"/>
              <a:t>14 </a:t>
            </a:r>
            <a:r>
              <a:rPr lang="en-US" sz="2800" dirty="0">
                <a:solidFill>
                  <a:schemeClr val="accent4">
                    <a:lumMod val="60000"/>
                    <a:lumOff val="40000"/>
                  </a:schemeClr>
                </a:solidFill>
              </a:rPr>
              <a:t>Therefore, beloved, looking forward to these things, be diligent to be found by Him in peace, without spot and blameless; </a:t>
            </a:r>
            <a:r>
              <a:rPr lang="en-US" sz="2800" baseline="30000" dirty="0"/>
              <a:t>15 </a:t>
            </a:r>
            <a:r>
              <a:rPr lang="en-US" sz="2800" dirty="0">
                <a:solidFill>
                  <a:schemeClr val="accent4">
                    <a:lumMod val="60000"/>
                    <a:lumOff val="40000"/>
                  </a:schemeClr>
                </a:solidFill>
              </a:rPr>
              <a:t>and consider </a:t>
            </a:r>
            <a:r>
              <a:rPr lang="en-US" sz="2800" i="1" dirty="0">
                <a:solidFill>
                  <a:schemeClr val="accent4">
                    <a:lumMod val="60000"/>
                    <a:lumOff val="40000"/>
                  </a:schemeClr>
                </a:solidFill>
              </a:rPr>
              <a:t>that</a:t>
            </a:r>
            <a:r>
              <a:rPr lang="en-US" sz="2800" dirty="0">
                <a:solidFill>
                  <a:schemeClr val="accent4">
                    <a:lumMod val="60000"/>
                    <a:lumOff val="40000"/>
                  </a:schemeClr>
                </a:solidFill>
              </a:rPr>
              <a:t> the longsuffering of our Lord </a:t>
            </a:r>
            <a:r>
              <a:rPr lang="en-US" sz="2800" i="1" dirty="0">
                <a:solidFill>
                  <a:schemeClr val="accent4">
                    <a:lumMod val="60000"/>
                    <a:lumOff val="40000"/>
                  </a:schemeClr>
                </a:solidFill>
              </a:rPr>
              <a:t>is</a:t>
            </a:r>
            <a:r>
              <a:rPr lang="en-US" sz="2800" dirty="0">
                <a:solidFill>
                  <a:schemeClr val="accent4">
                    <a:lumMod val="60000"/>
                    <a:lumOff val="40000"/>
                  </a:schemeClr>
                </a:solidFill>
              </a:rPr>
              <a:t> salvation—as also our beloved brother Paul, according to the wisdom given to him, has written to you, </a:t>
            </a:r>
            <a:r>
              <a:rPr lang="en-US" sz="2800" baseline="30000" dirty="0"/>
              <a:t>16 </a:t>
            </a:r>
            <a:r>
              <a:rPr lang="en-US" sz="2800" dirty="0">
                <a:solidFill>
                  <a:schemeClr val="accent4">
                    <a:lumMod val="60000"/>
                    <a:lumOff val="40000"/>
                  </a:schemeClr>
                </a:solidFill>
              </a:rPr>
              <a:t>as also in all his epistles, speaking in them of these things, in which are some things hard to</a:t>
            </a:r>
            <a:endParaRPr lang="en-US" sz="2800" dirty="0"/>
          </a:p>
        </p:txBody>
      </p:sp>
    </p:spTree>
    <p:extLst>
      <p:ext uri="{BB962C8B-B14F-4D97-AF65-F5344CB8AC3E}">
        <p14:creationId xmlns:p14="http://schemas.microsoft.com/office/powerpoint/2010/main" val="255849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15" name="TextBox 14">
            <a:extLst>
              <a:ext uri="{FF2B5EF4-FFF2-40B4-BE49-F238E27FC236}">
                <a16:creationId xmlns:a16="http://schemas.microsoft.com/office/drawing/2014/main" id="{E9392D67-93E4-4B7F-B31D-EF3CAC0C7110}"/>
              </a:ext>
            </a:extLst>
          </p:cNvPr>
          <p:cNvSpPr txBox="1"/>
          <p:nvPr/>
        </p:nvSpPr>
        <p:spPr>
          <a:xfrm>
            <a:off x="442609" y="1357009"/>
            <a:ext cx="8244191" cy="1077218"/>
          </a:xfrm>
          <a:prstGeom prst="rect">
            <a:avLst/>
          </a:prstGeom>
          <a:noFill/>
        </p:spPr>
        <p:txBody>
          <a:bodyPr wrap="square" rtlCol="0">
            <a:spAutoFit/>
          </a:bodyPr>
          <a:lstStyle/>
          <a:p>
            <a:r>
              <a:rPr lang="en-US" sz="3200" dirty="0"/>
              <a:t>1 John 3:3 ~ </a:t>
            </a:r>
            <a:r>
              <a:rPr lang="en-US" sz="3200" dirty="0">
                <a:solidFill>
                  <a:schemeClr val="accent4">
                    <a:lumMod val="60000"/>
                    <a:lumOff val="40000"/>
                  </a:schemeClr>
                </a:solidFill>
              </a:rPr>
              <a:t>And everyone who has this hope in Him purifies himself, just as He is pure.</a:t>
            </a:r>
            <a:endParaRPr lang="en-US" sz="4000" dirty="0">
              <a:solidFill>
                <a:schemeClr val="accent4">
                  <a:lumMod val="60000"/>
                  <a:lumOff val="40000"/>
                </a:schemeClr>
              </a:solidFill>
            </a:endParaRPr>
          </a:p>
        </p:txBody>
      </p:sp>
    </p:spTree>
    <p:extLst>
      <p:ext uri="{BB962C8B-B14F-4D97-AF65-F5344CB8AC3E}">
        <p14:creationId xmlns:p14="http://schemas.microsoft.com/office/powerpoint/2010/main" val="183384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62226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untaught</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amathēs</a:t>
            </a:r>
            <a:r>
              <a:rPr lang="en-US" sz="3200" dirty="0"/>
              <a:t> – </a:t>
            </a:r>
            <a:r>
              <a:rPr lang="en-US" sz="3200" i="1" dirty="0"/>
              <a:t>un-discipled</a:t>
            </a:r>
            <a:endParaRPr lang="en-US" sz="4800" dirty="0">
              <a:solidFill>
                <a:schemeClr val="accent4">
                  <a:lumMod val="60000"/>
                  <a:lumOff val="40000"/>
                </a:schemeClr>
              </a:solidFill>
            </a:endParaRPr>
          </a:p>
        </p:txBody>
      </p:sp>
      <p:pic>
        <p:nvPicPr>
          <p:cNvPr id="8" name="Picture 7">
            <a:extLst>
              <a:ext uri="{FF2B5EF4-FFF2-40B4-BE49-F238E27FC236}">
                <a16:creationId xmlns:a16="http://schemas.microsoft.com/office/drawing/2014/main" id="{A42D9805-992C-4BFA-8909-ACD779BB7E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8390" y="1866645"/>
            <a:ext cx="1938975" cy="2908460"/>
          </a:xfrm>
          <a:prstGeom prst="rect">
            <a:avLst/>
          </a:prstGeom>
        </p:spPr>
      </p:pic>
      <p:pic>
        <p:nvPicPr>
          <p:cNvPr id="11" name="Picture 10">
            <a:extLst>
              <a:ext uri="{FF2B5EF4-FFF2-40B4-BE49-F238E27FC236}">
                <a16:creationId xmlns:a16="http://schemas.microsoft.com/office/drawing/2014/main" id="{47CEA2C1-D3D3-4D6B-B515-96621CEE554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27486" y="1974771"/>
            <a:ext cx="1954961" cy="2908460"/>
          </a:xfrm>
          <a:prstGeom prst="rect">
            <a:avLst/>
          </a:prstGeom>
        </p:spPr>
      </p:pic>
      <p:pic>
        <p:nvPicPr>
          <p:cNvPr id="14" name="Picture 13">
            <a:extLst>
              <a:ext uri="{FF2B5EF4-FFF2-40B4-BE49-F238E27FC236}">
                <a16:creationId xmlns:a16="http://schemas.microsoft.com/office/drawing/2014/main" id="{D3E6BBDB-D230-4166-B2F4-6729DDBC228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79631" y="2110015"/>
            <a:ext cx="1985985" cy="2908460"/>
          </a:xfrm>
          <a:prstGeom prst="rect">
            <a:avLst/>
          </a:prstGeom>
        </p:spPr>
      </p:pic>
      <p:sp>
        <p:nvSpPr>
          <p:cNvPr id="19" name="TextBox 18">
            <a:extLst>
              <a:ext uri="{FF2B5EF4-FFF2-40B4-BE49-F238E27FC236}">
                <a16:creationId xmlns:a16="http://schemas.microsoft.com/office/drawing/2014/main" id="{851D3976-DFFB-432B-B4BD-25C120482035}"/>
              </a:ext>
            </a:extLst>
          </p:cNvPr>
          <p:cNvSpPr txBox="1"/>
          <p:nvPr/>
        </p:nvSpPr>
        <p:spPr>
          <a:xfrm>
            <a:off x="4862672" y="1851645"/>
            <a:ext cx="666119" cy="3154710"/>
          </a:xfrm>
          <a:prstGeom prst="rect">
            <a:avLst/>
          </a:prstGeom>
          <a:noFill/>
        </p:spPr>
        <p:txBody>
          <a:bodyPr wrap="square" rtlCol="0">
            <a:spAutoFit/>
          </a:bodyPr>
          <a:lstStyle/>
          <a:p>
            <a:pPr algn="l"/>
            <a:r>
              <a:rPr lang="en-US" sz="19900" dirty="0">
                <a:solidFill>
                  <a:schemeClr val="accent4">
                    <a:lumMod val="60000"/>
                    <a:lumOff val="40000"/>
                  </a:schemeClr>
                </a:solidFill>
                <a:latin typeface="Blueprint" panose="00000400000000000000" pitchFamily="2" charset="0"/>
                <a:cs typeface="BibliaLS" panose="02000000000000000000" pitchFamily="2" charset="-79"/>
              </a:rPr>
              <a:t>}</a:t>
            </a:r>
          </a:p>
        </p:txBody>
      </p:sp>
      <p:sp>
        <p:nvSpPr>
          <p:cNvPr id="20" name="TextBox 19">
            <a:extLst>
              <a:ext uri="{FF2B5EF4-FFF2-40B4-BE49-F238E27FC236}">
                <a16:creationId xmlns:a16="http://schemas.microsoft.com/office/drawing/2014/main" id="{6EFF8ED2-5A46-4B75-916E-E5C77F529F9D}"/>
              </a:ext>
            </a:extLst>
          </p:cNvPr>
          <p:cNvSpPr txBox="1"/>
          <p:nvPr/>
        </p:nvSpPr>
        <p:spPr>
          <a:xfrm>
            <a:off x="6098018" y="3027814"/>
            <a:ext cx="2513086" cy="954107"/>
          </a:xfrm>
          <a:prstGeom prst="rect">
            <a:avLst/>
          </a:prstGeom>
          <a:noFill/>
        </p:spPr>
        <p:txBody>
          <a:bodyPr wrap="square" rtlCol="0">
            <a:spAutoFit/>
          </a:bodyPr>
          <a:lstStyle/>
          <a:p>
            <a:pPr algn="l"/>
            <a:r>
              <a:rPr lang="en-US" sz="2800" dirty="0">
                <a:solidFill>
                  <a:schemeClr val="accent4">
                    <a:lumMod val="60000"/>
                    <a:lumOff val="40000"/>
                  </a:schemeClr>
                </a:solidFill>
              </a:rPr>
              <a:t>39 books of the Old Testament</a:t>
            </a:r>
          </a:p>
        </p:txBody>
      </p:sp>
      <p:grpSp>
        <p:nvGrpSpPr>
          <p:cNvPr id="25" name="Group 24">
            <a:extLst>
              <a:ext uri="{FF2B5EF4-FFF2-40B4-BE49-F238E27FC236}">
                <a16:creationId xmlns:a16="http://schemas.microsoft.com/office/drawing/2014/main" id="{7DA4E767-9251-4B66-B0E1-4115FD4F068A}"/>
              </a:ext>
            </a:extLst>
          </p:cNvPr>
          <p:cNvGrpSpPr/>
          <p:nvPr/>
        </p:nvGrpSpPr>
        <p:grpSpPr>
          <a:xfrm>
            <a:off x="5940573" y="1780356"/>
            <a:ext cx="1992302" cy="2900647"/>
            <a:chOff x="5940573" y="1780355"/>
            <a:chExt cx="1992302" cy="2900647"/>
          </a:xfrm>
        </p:grpSpPr>
        <p:sp>
          <p:nvSpPr>
            <p:cNvPr id="21" name="Rectangle 20">
              <a:extLst>
                <a:ext uri="{FF2B5EF4-FFF2-40B4-BE49-F238E27FC236}">
                  <a16:creationId xmlns:a16="http://schemas.microsoft.com/office/drawing/2014/main" id="{1885A806-E435-4AE9-B3E6-D7AC12EFAEF2}"/>
                </a:ext>
              </a:extLst>
            </p:cNvPr>
            <p:cNvSpPr/>
            <p:nvPr/>
          </p:nvSpPr>
          <p:spPr>
            <a:xfrm>
              <a:off x="5940573" y="1780355"/>
              <a:ext cx="1992302" cy="2900647"/>
            </a:xfrm>
            <a:prstGeom prst="rect">
              <a:avLst/>
            </a:prstGeom>
            <a:blipFill dpi="0" rotWithShape="1">
              <a:blip r:embed="rId7">
                <a:duotone>
                  <a:schemeClr val="accent4">
                    <a:shade val="45000"/>
                    <a:satMod val="135000"/>
                  </a:schemeClr>
                  <a:prstClr val="white"/>
                </a:duotone>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20D3834-FC9B-43DE-AB80-48BB5273442E}"/>
                </a:ext>
              </a:extLst>
            </p:cNvPr>
            <p:cNvSpPr txBox="1"/>
            <p:nvPr/>
          </p:nvSpPr>
          <p:spPr>
            <a:xfrm>
              <a:off x="6128297" y="2258747"/>
              <a:ext cx="1695576" cy="584775"/>
            </a:xfrm>
            <a:prstGeom prst="rect">
              <a:avLst/>
            </a:prstGeom>
            <a:noFill/>
          </p:spPr>
          <p:txBody>
            <a:bodyPr wrap="square" rtlCol="0">
              <a:spAutoFit/>
            </a:bodyPr>
            <a:lstStyle/>
            <a:p>
              <a:pPr algn="l"/>
              <a:r>
                <a:rPr lang="en-US" sz="1600" b="1" dirty="0">
                  <a:solidFill>
                    <a:schemeClr val="bg2">
                      <a:lumMod val="10000"/>
                    </a:schemeClr>
                  </a:solidFill>
                  <a:latin typeface="BibliaLS" panose="02000000000000000000" pitchFamily="2" charset="-79"/>
                  <a:cs typeface="BibliaLS" panose="02000000000000000000" pitchFamily="2" charset="-79"/>
                </a:rPr>
                <a:t>THE WRITINGS</a:t>
              </a:r>
            </a:p>
            <a:p>
              <a:pPr algn="ctr"/>
              <a:r>
                <a:rPr lang="en-US" sz="1600" b="1" dirty="0">
                  <a:solidFill>
                    <a:schemeClr val="bg2">
                      <a:lumMod val="10000"/>
                    </a:schemeClr>
                  </a:solidFill>
                  <a:latin typeface="BibliaLS" panose="02000000000000000000" pitchFamily="2" charset="-79"/>
                  <a:cs typeface="BibliaLS" panose="02000000000000000000" pitchFamily="2" charset="-79"/>
                </a:rPr>
                <a:t>OF</a:t>
              </a:r>
            </a:p>
          </p:txBody>
        </p:sp>
        <p:sp>
          <p:nvSpPr>
            <p:cNvPr id="23" name="TextBox 22">
              <a:extLst>
                <a:ext uri="{FF2B5EF4-FFF2-40B4-BE49-F238E27FC236}">
                  <a16:creationId xmlns:a16="http://schemas.microsoft.com/office/drawing/2014/main" id="{30CC1505-5109-4437-BF00-0E9CB3476659}"/>
                </a:ext>
              </a:extLst>
            </p:cNvPr>
            <p:cNvSpPr txBox="1"/>
            <p:nvPr/>
          </p:nvSpPr>
          <p:spPr>
            <a:xfrm>
              <a:off x="6061686" y="2840088"/>
              <a:ext cx="1792466" cy="461665"/>
            </a:xfrm>
            <a:prstGeom prst="rect">
              <a:avLst/>
            </a:prstGeom>
            <a:noFill/>
          </p:spPr>
          <p:txBody>
            <a:bodyPr wrap="square" rtlCol="0">
              <a:spAutoFit/>
            </a:bodyPr>
            <a:lstStyle/>
            <a:p>
              <a:pPr algn="l"/>
              <a:r>
                <a:rPr lang="en-US" sz="2400" b="1" dirty="0">
                  <a:solidFill>
                    <a:schemeClr val="bg2">
                      <a:lumMod val="10000"/>
                    </a:schemeClr>
                  </a:solidFill>
                  <a:latin typeface="Greek" panose="020B0500000000000000" pitchFamily="34" charset="0"/>
                </a:rPr>
                <a:t>PAULOUS</a:t>
              </a:r>
            </a:p>
          </p:txBody>
        </p:sp>
        <p:sp>
          <p:nvSpPr>
            <p:cNvPr id="24" name="TextBox 23">
              <a:extLst>
                <a:ext uri="{FF2B5EF4-FFF2-40B4-BE49-F238E27FC236}">
                  <a16:creationId xmlns:a16="http://schemas.microsoft.com/office/drawing/2014/main" id="{D548F1D8-9900-493F-8D3C-063208BED3DE}"/>
                </a:ext>
              </a:extLst>
            </p:cNvPr>
            <p:cNvSpPr txBox="1"/>
            <p:nvPr/>
          </p:nvSpPr>
          <p:spPr>
            <a:xfrm>
              <a:off x="6111139" y="3325547"/>
              <a:ext cx="1695576" cy="523220"/>
            </a:xfrm>
            <a:prstGeom prst="rect">
              <a:avLst/>
            </a:prstGeom>
            <a:noFill/>
          </p:spPr>
          <p:txBody>
            <a:bodyPr wrap="square" rtlCol="0">
              <a:spAutoFit/>
            </a:bodyPr>
            <a:lstStyle/>
            <a:p>
              <a:pPr algn="ctr"/>
              <a:r>
                <a:rPr lang="en-US" sz="2800" b="1" dirty="0">
                  <a:solidFill>
                    <a:schemeClr val="bg2">
                      <a:lumMod val="10000"/>
                    </a:schemeClr>
                  </a:solidFill>
                  <a:latin typeface="BibliaLS" panose="02000000000000000000" pitchFamily="2" charset="-79"/>
                  <a:cs typeface="BibliaLS" panose="02000000000000000000" pitchFamily="2" charset="-79"/>
                </a:rPr>
                <a:t>PAUL</a:t>
              </a:r>
            </a:p>
          </p:txBody>
        </p:sp>
      </p:grpSp>
      <p:sp>
        <p:nvSpPr>
          <p:cNvPr id="26" name="TextBox 25">
            <a:extLst>
              <a:ext uri="{FF2B5EF4-FFF2-40B4-BE49-F238E27FC236}">
                <a16:creationId xmlns:a16="http://schemas.microsoft.com/office/drawing/2014/main" id="{5EA60D87-5DD8-4A2C-A218-CE56BC5CEE9C}"/>
              </a:ext>
            </a:extLst>
          </p:cNvPr>
          <p:cNvSpPr txBox="1"/>
          <p:nvPr/>
        </p:nvSpPr>
        <p:spPr>
          <a:xfrm rot="5400000">
            <a:off x="2332429" y="3999425"/>
            <a:ext cx="666119" cy="2215991"/>
          </a:xfrm>
          <a:prstGeom prst="rect">
            <a:avLst/>
          </a:prstGeom>
          <a:noFill/>
        </p:spPr>
        <p:txBody>
          <a:bodyPr wrap="square" rtlCol="0">
            <a:spAutoFit/>
          </a:bodyPr>
          <a:lstStyle/>
          <a:p>
            <a:pPr algn="l"/>
            <a:r>
              <a:rPr lang="en-US" sz="13800" dirty="0">
                <a:solidFill>
                  <a:schemeClr val="accent4">
                    <a:lumMod val="60000"/>
                    <a:lumOff val="40000"/>
                  </a:schemeClr>
                </a:solidFill>
                <a:latin typeface="Blueprint" panose="00000400000000000000" pitchFamily="2" charset="0"/>
                <a:cs typeface="BibliaLS" panose="02000000000000000000" pitchFamily="2" charset="-79"/>
              </a:rPr>
              <a:t>}</a:t>
            </a:r>
          </a:p>
        </p:txBody>
      </p:sp>
      <p:sp>
        <p:nvSpPr>
          <p:cNvPr id="27" name="TextBox 26">
            <a:extLst>
              <a:ext uri="{FF2B5EF4-FFF2-40B4-BE49-F238E27FC236}">
                <a16:creationId xmlns:a16="http://schemas.microsoft.com/office/drawing/2014/main" id="{184A6E8A-20BB-4449-9D84-46ED3A2493E5}"/>
              </a:ext>
            </a:extLst>
          </p:cNvPr>
          <p:cNvSpPr txBox="1"/>
          <p:nvPr/>
        </p:nvSpPr>
        <p:spPr>
          <a:xfrm>
            <a:off x="1558474" y="5603154"/>
            <a:ext cx="2096949" cy="523220"/>
          </a:xfrm>
          <a:prstGeom prst="rect">
            <a:avLst/>
          </a:prstGeom>
          <a:noFill/>
        </p:spPr>
        <p:txBody>
          <a:bodyPr wrap="square" rtlCol="0">
            <a:spAutoFit/>
          </a:bodyPr>
          <a:lstStyle/>
          <a:p>
            <a:pPr algn="ctr"/>
            <a:r>
              <a:rPr lang="en-US" sz="2800" dirty="0">
                <a:solidFill>
                  <a:schemeClr val="accent4">
                    <a:lumMod val="60000"/>
                    <a:lumOff val="40000"/>
                  </a:schemeClr>
                </a:solidFill>
              </a:rPr>
              <a:t>The Tanakh</a:t>
            </a:r>
          </a:p>
        </p:txBody>
      </p:sp>
      <p:sp>
        <p:nvSpPr>
          <p:cNvPr id="28" name="TextBox 27">
            <a:extLst>
              <a:ext uri="{FF2B5EF4-FFF2-40B4-BE49-F238E27FC236}">
                <a16:creationId xmlns:a16="http://schemas.microsoft.com/office/drawing/2014/main" id="{B9B9FB8A-BC1E-47C1-A2C9-D875D1490FF4}"/>
              </a:ext>
            </a:extLst>
          </p:cNvPr>
          <p:cNvSpPr txBox="1"/>
          <p:nvPr/>
        </p:nvSpPr>
        <p:spPr>
          <a:xfrm>
            <a:off x="1397005" y="5602828"/>
            <a:ext cx="2412738" cy="523220"/>
          </a:xfrm>
          <a:prstGeom prst="rect">
            <a:avLst/>
          </a:prstGeom>
          <a:noFill/>
        </p:spPr>
        <p:txBody>
          <a:bodyPr wrap="square" rtlCol="0">
            <a:spAutoFit/>
          </a:bodyPr>
          <a:lstStyle/>
          <a:p>
            <a:pPr algn="ctr"/>
            <a:r>
              <a:rPr lang="en-US" sz="2800" dirty="0">
                <a:solidFill>
                  <a:schemeClr val="accent4">
                    <a:lumMod val="60000"/>
                    <a:lumOff val="40000"/>
                  </a:schemeClr>
                </a:solidFill>
              </a:rPr>
              <a:t>Holy Scriptures</a:t>
            </a:r>
          </a:p>
        </p:txBody>
      </p:sp>
      <p:sp>
        <p:nvSpPr>
          <p:cNvPr id="17" name="TextBox 16">
            <a:extLst>
              <a:ext uri="{FF2B5EF4-FFF2-40B4-BE49-F238E27FC236}">
                <a16:creationId xmlns:a16="http://schemas.microsoft.com/office/drawing/2014/main" id="{489E05CC-0050-4CEA-8410-30AC55D97D37}"/>
              </a:ext>
            </a:extLst>
          </p:cNvPr>
          <p:cNvSpPr txBox="1"/>
          <p:nvPr/>
        </p:nvSpPr>
        <p:spPr>
          <a:xfrm>
            <a:off x="734438" y="1863153"/>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From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mathētēs</a:t>
            </a:r>
            <a:r>
              <a:rPr lang="en-US" sz="3200" dirty="0"/>
              <a:t> ~ disciple</a:t>
            </a:r>
            <a:endParaRPr lang="en-US" sz="3200" dirty="0">
              <a:solidFill>
                <a:schemeClr val="bg1"/>
              </a:solidFill>
            </a:endParaRPr>
          </a:p>
        </p:txBody>
      </p:sp>
    </p:spTree>
    <p:extLst>
      <p:ext uri="{BB962C8B-B14F-4D97-AF65-F5344CB8AC3E}">
        <p14:creationId xmlns:p14="http://schemas.microsoft.com/office/powerpoint/2010/main" val="235568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fill="hold" nodeType="clickEffect">
                                  <p:stCondLst>
                                    <p:cond delay="0"/>
                                  </p:stCondLst>
                                  <p:childTnLst>
                                    <p:animMotion origin="layout" path="M 3.61111E-6 7.40741E-7 L 0.13854 0.01574 " pathEditMode="relative" rAng="0" ptsTypes="AA">
                                      <p:cBhvr>
                                        <p:cTn id="27" dur="1000" fill="hold"/>
                                        <p:tgtEl>
                                          <p:spTgt spid="8"/>
                                        </p:tgtEl>
                                        <p:attrNameLst>
                                          <p:attrName>ppt_x</p:attrName>
                                          <p:attrName>ppt_y</p:attrName>
                                        </p:attrNameLst>
                                      </p:cBhvr>
                                      <p:rCtr x="6927" y="787"/>
                                    </p:animMotion>
                                  </p:childTnLst>
                                </p:cTn>
                              </p:par>
                              <p:par>
                                <p:cTn id="28" presetID="35" presetClass="path" presetSubtype="0" fill="hold" nodeType="withEffect">
                                  <p:stCondLst>
                                    <p:cond delay="0"/>
                                  </p:stCondLst>
                                  <p:childTnLst>
                                    <p:animMotion origin="layout" path="M 5E-6 4.07407E-6 L -0.14827 -0.01968 " pathEditMode="relative" rAng="0" ptsTypes="AA">
                                      <p:cBhvr>
                                        <p:cTn id="29" dur="1000" fill="hold"/>
                                        <p:tgtEl>
                                          <p:spTgt spid="14"/>
                                        </p:tgtEl>
                                        <p:attrNameLst>
                                          <p:attrName>ppt_x</p:attrName>
                                          <p:attrName>ppt_y</p:attrName>
                                        </p:attrNameLst>
                                      </p:cBhvr>
                                      <p:rCtr x="-7413" y="-995"/>
                                    </p:animMotion>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par>
                          <p:cTn id="34" fill="hold">
                            <p:stCondLst>
                              <p:cond delay="1500"/>
                            </p:stCondLst>
                            <p:childTnLst>
                              <p:par>
                                <p:cTn id="35" presetID="10" presetClass="entr" presetSubtype="0" fill="hold" grpId="1" nodeType="afterEffect">
                                  <p:stCondLst>
                                    <p:cond delay="0"/>
                                  </p:stCondLst>
                                  <p:iterate type="lt">
                                    <p:tmPct val="0"/>
                                  </p:iterate>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xit" presetSubtype="0" fill="hold" grpId="1"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500"/>
                            </p:stCondLst>
                            <p:childTnLst>
                              <p:par>
                                <p:cTn id="50" presetID="35" presetClass="path" presetSubtype="0" fill="hold" nodeType="afterEffect">
                                  <p:stCondLst>
                                    <p:cond delay="1000"/>
                                  </p:stCondLst>
                                  <p:childTnLst>
                                    <p:animMotion origin="layout" path="M 3.05556E-6 -4.81481E-6 L -0.4665 0.02894 " pathEditMode="relative" rAng="0" ptsTypes="AA">
                                      <p:cBhvr>
                                        <p:cTn id="51" dur="1000" fill="hold"/>
                                        <p:tgtEl>
                                          <p:spTgt spid="25"/>
                                        </p:tgtEl>
                                        <p:attrNameLst>
                                          <p:attrName>ppt_x</p:attrName>
                                          <p:attrName>ppt_y</p:attrName>
                                        </p:attrNameLst>
                                      </p:cBhvr>
                                      <p:rCtr x="-23333" y="1435"/>
                                    </p:animMotion>
                                  </p:childTnLst>
                                </p:cTn>
                              </p:par>
                              <p:par>
                                <p:cTn id="52" presetID="10" presetClass="exit" presetSubtype="0" fill="hold" grpId="1" nodeType="withEffect">
                                  <p:stCondLst>
                                    <p:cond delay="0"/>
                                  </p:stCondLst>
                                  <p:childTnLst>
                                    <p:animEffect transition="out" filter="fade">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par>
                                <p:cTn id="55" presetID="45" presetClass="exit" presetSubtype="0" fill="hold" grpId="0" nodeType="withEffect">
                                  <p:stCondLst>
                                    <p:cond delay="0"/>
                                  </p:stCondLst>
                                  <p:iterate type="lt">
                                    <p:tmPct val="10000"/>
                                  </p:iterate>
                                  <p:childTnLst>
                                    <p:animEffect transition="out" filter="fade">
                                      <p:cBhvr>
                                        <p:cTn id="56" dur="500"/>
                                        <p:tgtEl>
                                          <p:spTgt spid="27"/>
                                        </p:tgtEl>
                                      </p:cBhvr>
                                    </p:animEffect>
                                    <p:anim calcmode="lin" valueType="num">
                                      <p:cBhvr>
                                        <p:cTn id="57" dur="5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8" dur="500"/>
                                        <p:tgtEl>
                                          <p:spTgt spid="27"/>
                                        </p:tgtEl>
                                        <p:attrNameLst>
                                          <p:attrName>ppt_h</p:attrName>
                                        </p:attrNameLst>
                                      </p:cBhvr>
                                      <p:tavLst>
                                        <p:tav tm="0">
                                          <p:val>
                                            <p:strVal val="ppt_h"/>
                                          </p:val>
                                        </p:tav>
                                        <p:tav tm="100000">
                                          <p:val>
                                            <p:strVal val="ppt_h"/>
                                          </p:val>
                                        </p:tav>
                                      </p:tavLst>
                                    </p:anim>
                                    <p:set>
                                      <p:cBhvr>
                                        <p:cTn id="59" dur="1" fill="hold">
                                          <p:stCondLst>
                                            <p:cond delay="499"/>
                                          </p:stCondLst>
                                        </p:cTn>
                                        <p:tgtEl>
                                          <p:spTgt spid="27"/>
                                        </p:tgtEl>
                                        <p:attrNameLst>
                                          <p:attrName>style.visibility</p:attrName>
                                        </p:attrNameLst>
                                      </p:cBhvr>
                                      <p:to>
                                        <p:strVal val="hidden"/>
                                      </p:to>
                                    </p:set>
                                  </p:childTnLst>
                                </p:cTn>
                              </p:par>
                              <p:par>
                                <p:cTn id="60" presetID="45" presetClass="entr" presetSubtype="0" fill="hold" grpId="0" nodeType="withEffect">
                                  <p:stCondLst>
                                    <p:cond delay="250"/>
                                  </p:stCondLst>
                                  <p:iterate type="lt">
                                    <p:tmPct val="10000"/>
                                  </p:iterate>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anim calcmode="lin" valueType="num">
                                      <p:cBhvr>
                                        <p:cTn id="63" dur="500" fill="hold"/>
                                        <p:tgtEl>
                                          <p:spTgt spid="28"/>
                                        </p:tgtEl>
                                        <p:attrNameLst>
                                          <p:attrName>ppt_w</p:attrName>
                                        </p:attrNameLst>
                                      </p:cBhvr>
                                      <p:tavLst>
                                        <p:tav tm="0" fmla="#ppt_w*sin(2.5*pi*$)">
                                          <p:val>
                                            <p:fltVal val="0"/>
                                          </p:val>
                                        </p:tav>
                                        <p:tav tm="100000">
                                          <p:val>
                                            <p:fltVal val="1"/>
                                          </p:val>
                                        </p:tav>
                                      </p:tavLst>
                                    </p:anim>
                                    <p:anim calcmode="lin" valueType="num">
                                      <p:cBhvr>
                                        <p:cTn id="64" dur="500" fill="hold"/>
                                        <p:tgtEl>
                                          <p:spTgt spid="28"/>
                                        </p:tgtEl>
                                        <p:attrNameLst>
                                          <p:attrName>ppt_h</p:attrName>
                                        </p:attrNameLst>
                                      </p:cBhvr>
                                      <p:tavLst>
                                        <p:tav tm="0">
                                          <p:val>
                                            <p:strVal val="#ppt_h"/>
                                          </p:val>
                                        </p:tav>
                                        <p:tav tm="100000">
                                          <p:val>
                                            <p:strVal val="#ppt_h"/>
                                          </p:val>
                                        </p:tav>
                                      </p:tavLst>
                                    </p:anim>
                                  </p:childTnLst>
                                </p:cTn>
                              </p:par>
                            </p:childTnLst>
                          </p:cTn>
                        </p:par>
                        <p:par>
                          <p:cTn id="65" fill="hold">
                            <p:stCondLst>
                              <p:cond delay="2500"/>
                            </p:stCondLst>
                            <p:childTnLst>
                              <p:par>
                                <p:cTn id="66" presetID="64" presetClass="path" presetSubtype="0" fill="hold" grpId="1" nodeType="afterEffect">
                                  <p:stCondLst>
                                    <p:cond delay="0"/>
                                  </p:stCondLst>
                                  <p:iterate type="lt">
                                    <p:tmPct val="0"/>
                                  </p:iterate>
                                  <p:childTnLst>
                                    <p:animMotion origin="layout" path="M -2.22222E-6 -2.59259E-6 L 0.00209 -0.08356 " pathEditMode="relative" rAng="0" ptsTypes="AA">
                                      <p:cBhvr>
                                        <p:cTn id="67" dur="1000" fill="hold"/>
                                        <p:tgtEl>
                                          <p:spTgt spid="28"/>
                                        </p:tgtEl>
                                        <p:attrNameLst>
                                          <p:attrName>ppt_x</p:attrName>
                                          <p:attrName>ppt_y</p:attrName>
                                        </p:attrNameLst>
                                      </p:cBhvr>
                                      <p:rCtr x="104" y="-4190"/>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50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par>
                                <p:cTn id="73" presetID="10" presetClass="exit" presetSubtype="0" fill="hold" nodeType="withEffect">
                                  <p:stCondLst>
                                    <p:cond delay="0"/>
                                  </p:stCondLst>
                                  <p:childTnLst>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10" presetClass="exit" presetSubtype="0" fill="hold" grpId="2" nodeType="withEffect">
                                  <p:stCondLst>
                                    <p:cond delay="0"/>
                                  </p:stCondLst>
                                  <p:iterate type="lt">
                                    <p:tmPct val="0"/>
                                  </p:iterate>
                                  <p:childTnLst>
                                    <p:animEffect transition="out" filter="fade">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9" grpId="1"/>
      <p:bldP spid="20" grpId="0"/>
      <p:bldP spid="20" grpId="1"/>
      <p:bldP spid="26" grpId="0"/>
      <p:bldP spid="26" grpId="1"/>
      <p:bldP spid="27" grpId="0"/>
      <p:bldP spid="27" grpId="1"/>
      <p:bldP spid="28" grpId="0"/>
      <p:bldP spid="28" grpId="1"/>
      <p:bldP spid="28" grpId="2"/>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390786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know this beforehand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progninōskō</a:t>
            </a:r>
            <a:r>
              <a:rPr lang="en-US" sz="3200" dirty="0"/>
              <a:t> (</a:t>
            </a:r>
            <a:r>
              <a:rPr lang="en-US" sz="3200" i="1" dirty="0"/>
              <a:t>prognosis</a:t>
            </a:r>
            <a:r>
              <a:rPr lang="en-US" sz="3200" dirty="0"/>
              <a:t>)</a:t>
            </a:r>
            <a:endParaRPr lang="en-US" sz="7200" dirty="0">
              <a:solidFill>
                <a:schemeClr val="accent4">
                  <a:lumMod val="60000"/>
                  <a:lumOff val="40000"/>
                </a:schemeClr>
              </a:solidFill>
            </a:endParaRPr>
          </a:p>
        </p:txBody>
      </p:sp>
    </p:spTree>
    <p:extLst>
      <p:ext uri="{BB962C8B-B14F-4D97-AF65-F5344CB8AC3E}">
        <p14:creationId xmlns:p14="http://schemas.microsoft.com/office/powerpoint/2010/main" val="295845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22942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grpSp>
        <p:nvGrpSpPr>
          <p:cNvPr id="15" name="Group 14">
            <a:extLst>
              <a:ext uri="{FF2B5EF4-FFF2-40B4-BE49-F238E27FC236}">
                <a16:creationId xmlns:a16="http://schemas.microsoft.com/office/drawing/2014/main" id="{ADE3832B-9342-4F47-A802-08BCF283B849}"/>
              </a:ext>
            </a:extLst>
          </p:cNvPr>
          <p:cNvGrpSpPr/>
          <p:nvPr/>
        </p:nvGrpSpPr>
        <p:grpSpPr>
          <a:xfrm>
            <a:off x="1262160" y="3782061"/>
            <a:ext cx="1914625" cy="6949781"/>
            <a:chOff x="1262160" y="4917540"/>
            <a:chExt cx="1914625" cy="6317983"/>
          </a:xfrm>
        </p:grpSpPr>
        <p:sp>
          <p:nvSpPr>
            <p:cNvPr id="8" name="Arrow: Right 7">
              <a:extLst>
                <a:ext uri="{FF2B5EF4-FFF2-40B4-BE49-F238E27FC236}">
                  <a16:creationId xmlns:a16="http://schemas.microsoft.com/office/drawing/2014/main" id="{9F848B06-2DF5-4BA7-A88D-EE71D35EB77F}"/>
                </a:ext>
              </a:extLst>
            </p:cNvPr>
            <p:cNvSpPr/>
            <p:nvPr/>
          </p:nvSpPr>
          <p:spPr>
            <a:xfrm rot="16200000">
              <a:off x="-939519" y="7119219"/>
              <a:ext cx="6317983" cy="1914625"/>
            </a:xfrm>
            <a:prstGeom prst="rightArrow">
              <a:avLst>
                <a:gd name="adj1" fmla="val 52871"/>
                <a:gd name="adj2" fmla="val 61405"/>
              </a:avLst>
            </a:prstGeom>
            <a:scene3d>
              <a:camera prst="orthographicFront"/>
              <a:lightRig rig="threePt" dir="t"/>
            </a:scene3d>
            <a:sp3d>
              <a:bevelT w="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A71CD48-81FD-426E-BA55-89E8B7A8E02B}"/>
                </a:ext>
              </a:extLst>
            </p:cNvPr>
            <p:cNvSpPr txBox="1"/>
            <p:nvPr/>
          </p:nvSpPr>
          <p:spPr>
            <a:xfrm rot="5400000">
              <a:off x="1188738" y="6414015"/>
              <a:ext cx="2101596" cy="646331"/>
            </a:xfrm>
            <a:prstGeom prst="rect">
              <a:avLst/>
            </a:prstGeom>
            <a:noFill/>
            <a:scene3d>
              <a:camera prst="orthographicFront"/>
              <a:lightRig rig="threePt" dir="t"/>
            </a:scene3d>
            <a:sp3d>
              <a:bevelT w="254000"/>
            </a:sp3d>
          </p:spPr>
          <p:txBody>
            <a:bodyPr wrap="square" rtlCol="0">
              <a:spAutoFit/>
            </a:bodyPr>
            <a:lstStyle/>
            <a:p>
              <a:r>
                <a:rPr lang="en-US" sz="3600" dirty="0">
                  <a:solidFill>
                    <a:schemeClr val="accent4">
                      <a:lumMod val="60000"/>
                      <a:lumOff val="40000"/>
                    </a:schemeClr>
                  </a:solidFill>
                </a:rPr>
                <a:t>Grace </a:t>
              </a:r>
            </a:p>
          </p:txBody>
        </p:sp>
      </p:grpSp>
      <p:grpSp>
        <p:nvGrpSpPr>
          <p:cNvPr id="16" name="Group 15">
            <a:extLst>
              <a:ext uri="{FF2B5EF4-FFF2-40B4-BE49-F238E27FC236}">
                <a16:creationId xmlns:a16="http://schemas.microsoft.com/office/drawing/2014/main" id="{92A92324-10C5-4216-8A18-0A4768D186AC}"/>
              </a:ext>
            </a:extLst>
          </p:cNvPr>
          <p:cNvGrpSpPr/>
          <p:nvPr/>
        </p:nvGrpSpPr>
        <p:grpSpPr>
          <a:xfrm>
            <a:off x="3994258" y="3782885"/>
            <a:ext cx="1914625" cy="6949781"/>
            <a:chOff x="3994258" y="4918364"/>
            <a:chExt cx="1914625" cy="6317983"/>
          </a:xfrm>
        </p:grpSpPr>
        <p:sp>
          <p:nvSpPr>
            <p:cNvPr id="14" name="Arrow: Right 13">
              <a:extLst>
                <a:ext uri="{FF2B5EF4-FFF2-40B4-BE49-F238E27FC236}">
                  <a16:creationId xmlns:a16="http://schemas.microsoft.com/office/drawing/2014/main" id="{EF73C786-6D3D-4E7D-9931-B8D71400B2BA}"/>
                </a:ext>
              </a:extLst>
            </p:cNvPr>
            <p:cNvSpPr/>
            <p:nvPr/>
          </p:nvSpPr>
          <p:spPr>
            <a:xfrm rot="16200000">
              <a:off x="1792579" y="7120043"/>
              <a:ext cx="6317983" cy="1914625"/>
            </a:xfrm>
            <a:prstGeom prst="rightArrow">
              <a:avLst>
                <a:gd name="adj1" fmla="val 52871"/>
                <a:gd name="adj2" fmla="val 61405"/>
              </a:avLst>
            </a:prstGeom>
            <a:scene3d>
              <a:camera prst="orthographicFront"/>
              <a:lightRig rig="threePt" dir="t"/>
            </a:scene3d>
            <a:sp3d>
              <a:bevelT w="260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FC47F5-F3DB-4A85-835C-098C2E89401D}"/>
                </a:ext>
              </a:extLst>
            </p:cNvPr>
            <p:cNvSpPr txBox="1"/>
            <p:nvPr/>
          </p:nvSpPr>
          <p:spPr>
            <a:xfrm rot="5400000">
              <a:off x="3460411" y="6876656"/>
              <a:ext cx="3019190" cy="646331"/>
            </a:xfrm>
            <a:prstGeom prst="rect">
              <a:avLst/>
            </a:prstGeom>
            <a:noFill/>
            <a:scene3d>
              <a:camera prst="orthographicFront"/>
              <a:lightRig rig="threePt" dir="t"/>
            </a:scene3d>
            <a:sp3d>
              <a:bevelT w="260350"/>
            </a:sp3d>
          </p:spPr>
          <p:txBody>
            <a:bodyPr wrap="square" rtlCol="0">
              <a:spAutoFit/>
            </a:bodyPr>
            <a:lstStyle/>
            <a:p>
              <a:r>
                <a:rPr lang="en-US" sz="3600" dirty="0">
                  <a:solidFill>
                    <a:schemeClr val="accent4">
                      <a:lumMod val="60000"/>
                      <a:lumOff val="40000"/>
                    </a:schemeClr>
                  </a:solidFill>
                </a:rPr>
                <a:t>Knowledge</a:t>
              </a:r>
            </a:p>
          </p:txBody>
        </p:sp>
      </p:grpSp>
    </p:spTree>
    <p:extLst>
      <p:ext uri="{BB962C8B-B14F-4D97-AF65-F5344CB8AC3E}">
        <p14:creationId xmlns:p14="http://schemas.microsoft.com/office/powerpoint/2010/main" val="311914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0"/>
                                        <p:tgtEl>
                                          <p:spTgt spid="16"/>
                                        </p:tgtEl>
                                        <p:attrNameLst>
                                          <p:attrName>ppt_y</p:attrName>
                                        </p:attrNameLst>
                                      </p:cBhvr>
                                      <p:tavLst>
                                        <p:tav tm="0">
                                          <p:val>
                                            <p:strVal val="#ppt_y+#ppt_h*1.125000"/>
                                          </p:val>
                                        </p:tav>
                                        <p:tav tm="100000">
                                          <p:val>
                                            <p:strVal val="#ppt_y"/>
                                          </p:val>
                                        </p:tav>
                                      </p:tavLst>
                                    </p:anim>
                                    <p:animEffect transition="in" filter="wipe(up)">
                                      <p:cBhvr>
                                        <p:cTn id="8" dur="3000"/>
                                        <p:tgtEl>
                                          <p:spTgt spid="16"/>
                                        </p:tgtEl>
                                      </p:cBhvr>
                                    </p:animEffect>
                                  </p:childTnLst>
                                </p:cTn>
                              </p:par>
                              <p:par>
                                <p:cTn id="9" presetID="1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3000"/>
                                        <p:tgtEl>
                                          <p:spTgt spid="15"/>
                                        </p:tgtEl>
                                        <p:attrNameLst>
                                          <p:attrName>ppt_y</p:attrName>
                                        </p:attrNameLst>
                                      </p:cBhvr>
                                      <p:tavLst>
                                        <p:tav tm="0">
                                          <p:val>
                                            <p:strVal val="#ppt_y+#ppt_h*1.125000"/>
                                          </p:val>
                                        </p:tav>
                                        <p:tav tm="100000">
                                          <p:val>
                                            <p:strVal val="#ppt_y"/>
                                          </p:val>
                                        </p:tav>
                                      </p:tavLst>
                                    </p:anim>
                                    <p:animEffect transition="in" filter="wipe(up)">
                                      <p:cBhvr>
                                        <p:cTn id="12" dur="3000"/>
                                        <p:tgtEl>
                                          <p:spTgt spid="15"/>
                                        </p:tgtEl>
                                      </p:cBhvr>
                                    </p:animEffect>
                                  </p:childTnLst>
                                </p:cTn>
                              </p:par>
                            </p:childTnLst>
                          </p:cTn>
                        </p:par>
                        <p:par>
                          <p:cTn id="13" fill="hold">
                            <p:stCondLst>
                              <p:cond delay="3000"/>
                            </p:stCondLst>
                            <p:childTnLst>
                              <p:par>
                                <p:cTn id="14" presetID="64" presetClass="path" presetSubtype="0" fill="hold" nodeType="afterEffect">
                                  <p:stCondLst>
                                    <p:cond delay="0"/>
                                  </p:stCondLst>
                                  <p:childTnLst>
                                    <p:animMotion origin="layout" path="M -3.05556E-6 -3.33333E-6 L -0.00034 -0.36782 " pathEditMode="relative" rAng="0" ptsTypes="AA">
                                      <p:cBhvr>
                                        <p:cTn id="15" dur="5000" fill="hold"/>
                                        <p:tgtEl>
                                          <p:spTgt spid="16"/>
                                        </p:tgtEl>
                                        <p:attrNameLst>
                                          <p:attrName>ppt_x</p:attrName>
                                          <p:attrName>ppt_y</p:attrName>
                                        </p:attrNameLst>
                                      </p:cBhvr>
                                      <p:rCtr x="-17" y="-18403"/>
                                    </p:animMotion>
                                  </p:childTnLst>
                                </p:cTn>
                              </p:par>
                              <p:par>
                                <p:cTn id="16" presetID="64" presetClass="path" presetSubtype="0" fill="hold" nodeType="withEffect">
                                  <p:stCondLst>
                                    <p:cond delay="0"/>
                                  </p:stCondLst>
                                  <p:childTnLst>
                                    <p:animMotion origin="layout" path="M 1.66667E-6 -1.85185E-6 L 0.00035 -0.36504 " pathEditMode="relative" rAng="0" ptsTypes="AA">
                                      <p:cBhvr>
                                        <p:cTn id="17" dur="5000" fill="hold"/>
                                        <p:tgtEl>
                                          <p:spTgt spid="15"/>
                                        </p:tgtEl>
                                        <p:attrNameLst>
                                          <p:attrName>ppt_x</p:attrName>
                                          <p:attrName>ppt_y</p:attrName>
                                        </p:attrNameLst>
                                      </p:cBhvr>
                                      <p:rCtr x="17" y="-1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417861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3970318"/>
          </a:xfrm>
          <a:prstGeom prst="rect">
            <a:avLst/>
          </a:prstGeom>
          <a:noFill/>
        </p:spPr>
        <p:txBody>
          <a:bodyPr wrap="square" rtlCol="0">
            <a:spAutoFit/>
          </a:bodyPr>
          <a:lstStyle/>
          <a:p>
            <a:r>
              <a:rPr lang="en-US" sz="2800" dirty="0"/>
              <a:t>2 Peter 3:10–18 ~ </a:t>
            </a:r>
            <a:r>
              <a:rPr lang="en-US" sz="2800" dirty="0">
                <a:solidFill>
                  <a:schemeClr val="accent4">
                    <a:lumMod val="60000"/>
                    <a:lumOff val="40000"/>
                  </a:schemeClr>
                </a:solidFill>
              </a:rPr>
              <a:t>understand, which untaught and unstable </a:t>
            </a:r>
            <a:r>
              <a:rPr lang="en-US" sz="2800" i="1" dirty="0">
                <a:solidFill>
                  <a:schemeClr val="accent4">
                    <a:lumMod val="60000"/>
                    <a:lumOff val="40000"/>
                  </a:schemeClr>
                </a:solidFill>
              </a:rPr>
              <a:t>people</a:t>
            </a:r>
            <a:r>
              <a:rPr lang="en-US" sz="2800" dirty="0">
                <a:solidFill>
                  <a:schemeClr val="accent4">
                    <a:lumMod val="60000"/>
                    <a:lumOff val="40000"/>
                  </a:schemeClr>
                </a:solidFill>
              </a:rPr>
              <a:t> twist to their own destruction, as </a:t>
            </a:r>
            <a:r>
              <a:rPr lang="en-US" sz="2800" i="1" dirty="0">
                <a:solidFill>
                  <a:schemeClr val="accent4">
                    <a:lumMod val="60000"/>
                    <a:lumOff val="40000"/>
                  </a:schemeClr>
                </a:solidFill>
              </a:rPr>
              <a:t>they do</a:t>
            </a:r>
            <a:r>
              <a:rPr lang="en-US" sz="2800" dirty="0">
                <a:solidFill>
                  <a:schemeClr val="accent4">
                    <a:lumMod val="60000"/>
                    <a:lumOff val="40000"/>
                  </a:schemeClr>
                </a:solidFill>
              </a:rPr>
              <a:t> also the rest of the Scriptures. </a:t>
            </a:r>
          </a:p>
          <a:p>
            <a:r>
              <a:rPr lang="en-US" sz="2800" baseline="30000" dirty="0"/>
              <a:t>17 </a:t>
            </a:r>
            <a:r>
              <a:rPr lang="en-US" sz="2800" dirty="0">
                <a:solidFill>
                  <a:schemeClr val="accent4">
                    <a:lumMod val="60000"/>
                    <a:lumOff val="40000"/>
                  </a:schemeClr>
                </a:solidFill>
              </a:rPr>
              <a:t>You therefore, beloved, since you know </a:t>
            </a:r>
            <a:r>
              <a:rPr lang="en-US" sz="2800" i="1" dirty="0">
                <a:solidFill>
                  <a:schemeClr val="accent4">
                    <a:lumMod val="60000"/>
                    <a:lumOff val="40000"/>
                  </a:schemeClr>
                </a:solidFill>
              </a:rPr>
              <a:t>this</a:t>
            </a:r>
            <a:r>
              <a:rPr lang="en-US" sz="2800" dirty="0">
                <a:solidFill>
                  <a:schemeClr val="accent4">
                    <a:lumMod val="60000"/>
                    <a:lumOff val="40000"/>
                  </a:schemeClr>
                </a:solidFill>
              </a:rPr>
              <a:t> beforehand, beware lest you also fall from your own steadfastness, being led away with the error of the wicked;</a:t>
            </a:r>
            <a:r>
              <a:rPr lang="en-US" sz="2800" dirty="0"/>
              <a:t> </a:t>
            </a:r>
            <a:r>
              <a:rPr lang="en-US" sz="2800" baseline="30000" dirty="0"/>
              <a:t>18 </a:t>
            </a:r>
            <a:r>
              <a:rPr lang="en-US" sz="2800" dirty="0">
                <a:solidFill>
                  <a:schemeClr val="accent4">
                    <a:lumMod val="60000"/>
                    <a:lumOff val="40000"/>
                  </a:schemeClr>
                </a:solidFill>
              </a:rPr>
              <a:t>but grow in the grace and knowledge of our Lord and Savior Jesus Christ. </a:t>
            </a:r>
          </a:p>
          <a:p>
            <a:r>
              <a:rPr lang="en-US" sz="2800" dirty="0">
                <a:solidFill>
                  <a:schemeClr val="accent4">
                    <a:lumMod val="60000"/>
                    <a:lumOff val="40000"/>
                  </a:schemeClr>
                </a:solidFill>
              </a:rPr>
              <a:t>To Him </a:t>
            </a:r>
            <a:r>
              <a:rPr lang="en-US" sz="2800" i="1" dirty="0">
                <a:solidFill>
                  <a:schemeClr val="accent4">
                    <a:lumMod val="60000"/>
                    <a:lumOff val="40000"/>
                  </a:schemeClr>
                </a:solidFill>
              </a:rPr>
              <a:t>be</a:t>
            </a:r>
            <a:r>
              <a:rPr lang="en-US" sz="2800" dirty="0">
                <a:solidFill>
                  <a:schemeClr val="accent4">
                    <a:lumMod val="60000"/>
                    <a:lumOff val="40000"/>
                  </a:schemeClr>
                </a:solidFill>
              </a:rPr>
              <a:t> the glory both now and forever. Amen.</a:t>
            </a:r>
            <a:r>
              <a:rPr lang="en-US" sz="2800" dirty="0"/>
              <a:t> </a:t>
            </a:r>
          </a:p>
        </p:txBody>
      </p:sp>
    </p:spTree>
    <p:extLst>
      <p:ext uri="{BB962C8B-B14F-4D97-AF65-F5344CB8AC3E}">
        <p14:creationId xmlns:p14="http://schemas.microsoft.com/office/powerpoint/2010/main" val="224975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71542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pic>
        <p:nvPicPr>
          <p:cNvPr id="1026" name="Picture 2" descr="https://upload.wikimedia.org/wikipedia/commons/2/25/Mahmoud_Ahmadinejad_2012.jpg">
            <a:extLst>
              <a:ext uri="{FF2B5EF4-FFF2-40B4-BE49-F238E27FC236}">
                <a16:creationId xmlns:a16="http://schemas.microsoft.com/office/drawing/2014/main" id="{4F31EA59-7A40-41AF-98F7-666FBED06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044">
            <a:off x="1160306" y="1407670"/>
            <a:ext cx="4939996" cy="46841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C3ABEB-F199-4882-9B24-66C68D4041BA}"/>
              </a:ext>
            </a:extLst>
          </p:cNvPr>
          <p:cNvSpPr txBox="1"/>
          <p:nvPr/>
        </p:nvSpPr>
        <p:spPr>
          <a:xfrm>
            <a:off x="1262418" y="5643350"/>
            <a:ext cx="4756245"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Mahmoud Ahmadinejad </a:t>
            </a:r>
            <a:endParaRPr lang="en-US" sz="4400"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3C361DD-F497-4E53-9C0D-8F38DF459148}"/>
              </a:ext>
            </a:extLst>
          </p:cNvPr>
          <p:cNvSpPr txBox="1"/>
          <p:nvPr/>
        </p:nvSpPr>
        <p:spPr>
          <a:xfrm>
            <a:off x="5986463" y="1357009"/>
            <a:ext cx="2700337" cy="646331"/>
          </a:xfrm>
          <a:prstGeom prst="rect">
            <a:avLst/>
          </a:prstGeom>
          <a:noFill/>
        </p:spPr>
        <p:txBody>
          <a:bodyPr wrap="square" rtlCol="0">
            <a:spAutoFit/>
          </a:bodyPr>
          <a:lstStyle/>
          <a:p>
            <a:pPr algn="r"/>
            <a:r>
              <a:rPr lang="en-US" sz="3600" dirty="0"/>
              <a:t>Shi’a Islam</a:t>
            </a:r>
            <a:endParaRPr lang="en-US" sz="36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F57C963E-3898-4387-B0F8-8FE1D8C5B951}"/>
              </a:ext>
            </a:extLst>
          </p:cNvPr>
          <p:cNvSpPr txBox="1"/>
          <p:nvPr/>
        </p:nvSpPr>
        <p:spPr>
          <a:xfrm>
            <a:off x="5995981" y="1895181"/>
            <a:ext cx="2700337" cy="1200329"/>
          </a:xfrm>
          <a:prstGeom prst="rect">
            <a:avLst/>
          </a:prstGeom>
          <a:noFill/>
        </p:spPr>
        <p:txBody>
          <a:bodyPr wrap="square" rtlCol="0">
            <a:spAutoFit/>
          </a:bodyPr>
          <a:lstStyle/>
          <a:p>
            <a:pPr algn="r"/>
            <a:r>
              <a:rPr lang="en-US" sz="3600" dirty="0"/>
              <a:t>12</a:t>
            </a:r>
            <a:r>
              <a:rPr lang="en-US" sz="3600" baseline="30000" dirty="0"/>
              <a:t>th</a:t>
            </a:r>
            <a:r>
              <a:rPr lang="en-US" sz="3600" dirty="0"/>
              <a:t> Imam, or the Madhi</a:t>
            </a:r>
            <a:endParaRPr lang="en-US" sz="3600" dirty="0">
              <a:solidFill>
                <a:schemeClr val="accent4">
                  <a:lumMod val="60000"/>
                  <a:lumOff val="40000"/>
                </a:schemeClr>
              </a:solidFill>
            </a:endParaRPr>
          </a:p>
        </p:txBody>
      </p:sp>
      <p:sp>
        <p:nvSpPr>
          <p:cNvPr id="7" name="TextBox 6">
            <a:extLst>
              <a:ext uri="{FF2B5EF4-FFF2-40B4-BE49-F238E27FC236}">
                <a16:creationId xmlns:a16="http://schemas.microsoft.com/office/drawing/2014/main" id="{77A5F934-497B-4F02-99DE-1C87981AB175}"/>
              </a:ext>
            </a:extLst>
          </p:cNvPr>
          <p:cNvSpPr txBox="1"/>
          <p:nvPr/>
        </p:nvSpPr>
        <p:spPr>
          <a:xfrm>
            <a:off x="5995972" y="3004849"/>
            <a:ext cx="2700337" cy="2308324"/>
          </a:xfrm>
          <a:prstGeom prst="rect">
            <a:avLst/>
          </a:prstGeom>
          <a:noFill/>
        </p:spPr>
        <p:txBody>
          <a:bodyPr wrap="square" rtlCol="0">
            <a:spAutoFit/>
          </a:bodyPr>
          <a:lstStyle/>
          <a:p>
            <a:pPr algn="r"/>
            <a:r>
              <a:rPr lang="en-US" sz="3600" dirty="0"/>
              <a:t>To bring </a:t>
            </a:r>
            <a:r>
              <a:rPr lang="en-US" sz="3600" dirty="0" err="1"/>
              <a:t>Shari’a</a:t>
            </a:r>
            <a:r>
              <a:rPr lang="en-US" sz="3600" dirty="0"/>
              <a:t> law to the whole world</a:t>
            </a:r>
            <a:endParaRPr lang="en-US" sz="3600" dirty="0">
              <a:solidFill>
                <a:schemeClr val="accent4">
                  <a:lumMod val="60000"/>
                  <a:lumOff val="40000"/>
                </a:schemeClr>
              </a:solidFill>
            </a:endParaRPr>
          </a:p>
        </p:txBody>
      </p:sp>
    </p:spTree>
    <p:extLst>
      <p:ext uri="{BB962C8B-B14F-4D97-AF65-F5344CB8AC3E}">
        <p14:creationId xmlns:p14="http://schemas.microsoft.com/office/powerpoint/2010/main" val="99391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Tree>
    <p:extLst>
      <p:ext uri="{BB962C8B-B14F-4D97-AF65-F5344CB8AC3E}">
        <p14:creationId xmlns:p14="http://schemas.microsoft.com/office/powerpoint/2010/main" val="55953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2308324"/>
          </a:xfrm>
          <a:prstGeom prst="rect">
            <a:avLst/>
          </a:prstGeom>
          <a:noFill/>
        </p:spPr>
        <p:txBody>
          <a:bodyPr wrap="square" rtlCol="0">
            <a:spAutoFit/>
          </a:bodyPr>
          <a:lstStyle/>
          <a:p>
            <a:r>
              <a:rPr lang="en-US" sz="3600" dirty="0"/>
              <a:t>Gen. 6:5 ~ </a:t>
            </a:r>
            <a:r>
              <a:rPr lang="en-US" sz="3600" dirty="0">
                <a:solidFill>
                  <a:schemeClr val="accent4">
                    <a:lumMod val="60000"/>
                    <a:lumOff val="40000"/>
                  </a:schemeClr>
                </a:solidFill>
              </a:rPr>
              <a:t>Then the </a:t>
            </a:r>
            <a:r>
              <a:rPr lang="en-US" sz="3600" cap="small" dirty="0">
                <a:solidFill>
                  <a:schemeClr val="accent4">
                    <a:lumMod val="60000"/>
                    <a:lumOff val="40000"/>
                  </a:schemeClr>
                </a:solidFill>
              </a:rPr>
              <a:t>Lord</a:t>
            </a:r>
            <a:r>
              <a:rPr lang="en-US" sz="3600" dirty="0">
                <a:solidFill>
                  <a:schemeClr val="accent4">
                    <a:lumMod val="60000"/>
                    <a:lumOff val="40000"/>
                  </a:schemeClr>
                </a:solidFill>
              </a:rPr>
              <a:t> saw that the wickedness of man was great in the earth, and </a:t>
            </a:r>
            <a:r>
              <a:rPr lang="en-US" sz="3600" i="1" dirty="0">
                <a:solidFill>
                  <a:schemeClr val="accent4">
                    <a:lumMod val="60000"/>
                    <a:lumOff val="40000"/>
                  </a:schemeClr>
                </a:solidFill>
              </a:rPr>
              <a:t>that</a:t>
            </a:r>
            <a:r>
              <a:rPr lang="en-US" sz="3600" dirty="0">
                <a:solidFill>
                  <a:schemeClr val="accent4">
                    <a:lumMod val="60000"/>
                    <a:lumOff val="40000"/>
                  </a:schemeClr>
                </a:solidFill>
              </a:rPr>
              <a:t> every intent of the thoughts of his heart was only evil continually.</a:t>
            </a:r>
          </a:p>
        </p:txBody>
      </p:sp>
    </p:spTree>
    <p:extLst>
      <p:ext uri="{BB962C8B-B14F-4D97-AF65-F5344CB8AC3E}">
        <p14:creationId xmlns:p14="http://schemas.microsoft.com/office/powerpoint/2010/main" val="35452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11BA0A-7B40-4438-8D5B-056321354711}"/>
              </a:ext>
            </a:extLst>
          </p:cNvPr>
          <p:cNvSpPr txBox="1"/>
          <p:nvPr/>
        </p:nvSpPr>
        <p:spPr>
          <a:xfrm>
            <a:off x="436179" y="1366332"/>
            <a:ext cx="8266387" cy="523220"/>
          </a:xfrm>
          <a:prstGeom prst="rect">
            <a:avLst/>
          </a:prstGeom>
          <a:noFill/>
        </p:spPr>
        <p:txBody>
          <a:bodyPr wrap="square" rtlCol="0">
            <a:spAutoFit/>
          </a:bodyPr>
          <a:lstStyle/>
          <a:p>
            <a:pPr algn="ctr"/>
            <a:r>
              <a:rPr lang="en-US" sz="2800" dirty="0">
                <a:solidFill>
                  <a:schemeClr val="accent4">
                    <a:lumMod val="60000"/>
                    <a:lumOff val="40000"/>
                  </a:schemeClr>
                </a:solidFill>
              </a:rPr>
              <a:t>Humans trafficking in the US</a:t>
            </a:r>
          </a:p>
        </p:txBody>
      </p:sp>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3:1O-18</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835227"/>
            <a:ext cx="8244191" cy="954107"/>
          </a:xfrm>
          <a:prstGeom prst="rect">
            <a:avLst/>
          </a:prstGeom>
          <a:noFill/>
        </p:spPr>
        <p:txBody>
          <a:bodyPr wrap="square" rtlCol="0">
            <a:spAutoFit/>
          </a:bodyPr>
          <a:lstStyle/>
          <a:p>
            <a:r>
              <a:rPr lang="en-US" sz="2800" dirty="0"/>
              <a:t>Human trafficking has become fastest growing organized crime in the US</a:t>
            </a:r>
            <a:endParaRPr lang="en-US" sz="4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692B5102-9639-46E3-9F42-2CD7EF15CD65}"/>
              </a:ext>
            </a:extLst>
          </p:cNvPr>
          <p:cNvSpPr txBox="1"/>
          <p:nvPr/>
        </p:nvSpPr>
        <p:spPr>
          <a:xfrm>
            <a:off x="442611" y="2728610"/>
            <a:ext cx="8244191" cy="954107"/>
          </a:xfrm>
          <a:prstGeom prst="rect">
            <a:avLst/>
          </a:prstGeom>
          <a:noFill/>
        </p:spPr>
        <p:txBody>
          <a:bodyPr wrap="square" rtlCol="0">
            <a:spAutoFit/>
          </a:bodyPr>
          <a:lstStyle/>
          <a:p>
            <a:r>
              <a:rPr lang="en-US" sz="2800" dirty="0"/>
              <a:t>Nearly 70% of sex trafficking transactions take place online </a:t>
            </a:r>
          </a:p>
        </p:txBody>
      </p:sp>
      <p:sp>
        <p:nvSpPr>
          <p:cNvPr id="5" name="TextBox 4">
            <a:extLst>
              <a:ext uri="{FF2B5EF4-FFF2-40B4-BE49-F238E27FC236}">
                <a16:creationId xmlns:a16="http://schemas.microsoft.com/office/drawing/2014/main" id="{DC8DA3D2-EE42-4147-AE47-8C62B4517409}"/>
              </a:ext>
            </a:extLst>
          </p:cNvPr>
          <p:cNvSpPr txBox="1"/>
          <p:nvPr/>
        </p:nvSpPr>
        <p:spPr>
          <a:xfrm>
            <a:off x="442612" y="3616735"/>
            <a:ext cx="8244191" cy="954107"/>
          </a:xfrm>
          <a:prstGeom prst="rect">
            <a:avLst/>
          </a:prstGeom>
          <a:noFill/>
        </p:spPr>
        <p:txBody>
          <a:bodyPr wrap="square" rtlCol="0">
            <a:spAutoFit/>
          </a:bodyPr>
          <a:lstStyle/>
          <a:p>
            <a:r>
              <a:rPr lang="en-US" sz="2800" dirty="0"/>
              <a:t>Between 8,900 to 10,500 cases of children age 13-17 per year</a:t>
            </a:r>
          </a:p>
        </p:txBody>
      </p:sp>
      <p:sp>
        <p:nvSpPr>
          <p:cNvPr id="6" name="TextBox 5">
            <a:extLst>
              <a:ext uri="{FF2B5EF4-FFF2-40B4-BE49-F238E27FC236}">
                <a16:creationId xmlns:a16="http://schemas.microsoft.com/office/drawing/2014/main" id="{AE11463C-D794-4A12-808D-7DE692D8A1C4}"/>
              </a:ext>
            </a:extLst>
          </p:cNvPr>
          <p:cNvSpPr txBox="1"/>
          <p:nvPr/>
        </p:nvSpPr>
        <p:spPr>
          <a:xfrm>
            <a:off x="442613" y="4504860"/>
            <a:ext cx="8244191" cy="954107"/>
          </a:xfrm>
          <a:prstGeom prst="rect">
            <a:avLst/>
          </a:prstGeom>
          <a:noFill/>
        </p:spPr>
        <p:txBody>
          <a:bodyPr wrap="square" rtlCol="0">
            <a:spAutoFit/>
          </a:bodyPr>
          <a:lstStyle/>
          <a:p>
            <a:r>
              <a:rPr lang="en-US" sz="2800" dirty="0"/>
              <a:t>Over 1/3 of daily porn web searches are for underage children</a:t>
            </a:r>
          </a:p>
        </p:txBody>
      </p:sp>
    </p:spTree>
    <p:extLst>
      <p:ext uri="{BB962C8B-B14F-4D97-AF65-F5344CB8AC3E}">
        <p14:creationId xmlns:p14="http://schemas.microsoft.com/office/powerpoint/2010/main" val="11224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4"/>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3" grpId="1"/>
      <p:bldP spid="4" grpId="0"/>
      <p:bldP spid="4" grpId="1"/>
      <p:bldP spid="5" grpId="0"/>
      <p:bldP spid="5" grpId="1"/>
      <p:bldP spid="6" grpId="0"/>
    </p:bldLst>
  </p:timing>
</p:sld>
</file>

<file path=ppt/theme/theme1.xml><?xml version="1.0" encoding="utf-8"?>
<a:theme xmlns:a="http://schemas.openxmlformats.org/drawingml/2006/main" name="Office Theme">
  <a:themeElements>
    <a:clrScheme name="2 Peter">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Peter">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Presentation1" id="{09D8704D-6E3A-4A4B-8505-ED086870B9C3}" vid="{397B70F2-65D3-4224-BD69-9C8CAFDCA825}"/>
    </a:ext>
  </a:extLst>
</a:theme>
</file>

<file path=docProps/app.xml><?xml version="1.0" encoding="utf-8"?>
<Properties xmlns="http://schemas.openxmlformats.org/officeDocument/2006/extended-properties" xmlns:vt="http://schemas.openxmlformats.org/officeDocument/2006/docPropsVTypes">
  <Template>2_Peter</Template>
  <TotalTime>4440</TotalTime>
  <Words>894</Words>
  <Application>Microsoft Office PowerPoint</Application>
  <PresentationFormat>On-screen Show (4:3)</PresentationFormat>
  <Paragraphs>179</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BibliaLS</vt:lpstr>
      <vt:lpstr>Blueprint</vt:lpstr>
      <vt:lpstr>Times New Roman</vt:lpstr>
      <vt:lpstr>Greek</vt:lpstr>
      <vt:lpstr>Calibri</vt:lpstr>
      <vt:lpstr>Cuivrerie</vt:lpstr>
      <vt:lpstr>Commercial-Script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30</cp:revision>
  <dcterms:created xsi:type="dcterms:W3CDTF">2019-03-21T05:07:41Z</dcterms:created>
  <dcterms:modified xsi:type="dcterms:W3CDTF">2019-03-24T12:36:45Z</dcterms:modified>
</cp:coreProperties>
</file>